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0693400" cy="7562850"/>
  <p:notesSz cx="10693400" cy="7562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6864" y="1066337"/>
            <a:ext cx="9319670" cy="345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rgbClr val="585858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rgbClr val="0D0D0D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rgbClr val="585858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772668"/>
            <a:ext cx="10692383" cy="6013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rgbClr val="585858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3028" y="2754847"/>
            <a:ext cx="3494404" cy="907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50" b="0" i="0">
                <a:solidFill>
                  <a:srgbClr val="585858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33505" y="1648472"/>
            <a:ext cx="4728845" cy="485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rgbClr val="0D0D0D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244592" y="7112095"/>
            <a:ext cx="203200" cy="199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23.png"/><Relationship Id="rId5" Type="http://schemas.openxmlformats.org/officeDocument/2006/relationships/image" Target="../media/image10.jpg"/><Relationship Id="rId6" Type="http://schemas.openxmlformats.org/officeDocument/2006/relationships/image" Target="../media/image45.jpg"/><Relationship Id="rId7" Type="http://schemas.openxmlformats.org/officeDocument/2006/relationships/image" Target="../media/image46.jpg"/><Relationship Id="rId8" Type="http://schemas.openxmlformats.org/officeDocument/2006/relationships/image" Target="../media/image47.png"/><Relationship Id="rId9" Type="http://schemas.openxmlformats.org/officeDocument/2006/relationships/image" Target="../media/image48.jpg"/><Relationship Id="rId10" Type="http://schemas.openxmlformats.org/officeDocument/2006/relationships/image" Target="../media/image49.jpg"/><Relationship Id="rId11" Type="http://schemas.openxmlformats.org/officeDocument/2006/relationships/image" Target="../media/image50.jp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10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3.jpg"/><Relationship Id="rId5" Type="http://schemas.openxmlformats.org/officeDocument/2006/relationships/image" Target="../media/image64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26.png"/><Relationship Id="rId5" Type="http://schemas.openxmlformats.org/officeDocument/2006/relationships/image" Target="../media/image67.jpg"/><Relationship Id="rId6" Type="http://schemas.openxmlformats.org/officeDocument/2006/relationships/image" Target="../media/image68.jpg"/><Relationship Id="rId7" Type="http://schemas.openxmlformats.org/officeDocument/2006/relationships/image" Target="../media/image6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1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70.jpg"/><Relationship Id="rId5" Type="http://schemas.openxmlformats.org/officeDocument/2006/relationships/image" Target="../media/image71.jpg"/><Relationship Id="rId6" Type="http://schemas.openxmlformats.org/officeDocument/2006/relationships/image" Target="../media/image72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26.png"/><Relationship Id="rId5" Type="http://schemas.openxmlformats.org/officeDocument/2006/relationships/image" Target="../media/image10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10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0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jpg"/><Relationship Id="rId6" Type="http://schemas.openxmlformats.org/officeDocument/2006/relationships/image" Target="../media/image10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.jpg"/><Relationship Id="rId6" Type="http://schemas.openxmlformats.org/officeDocument/2006/relationships/image" Target="../media/image10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9" Type="http://schemas.openxmlformats.org/officeDocument/2006/relationships/image" Target="../media/image19.jpg"/><Relationship Id="rId10" Type="http://schemas.openxmlformats.org/officeDocument/2006/relationships/image" Target="../media/image10.jpg"/><Relationship Id="rId11" Type="http://schemas.openxmlformats.org/officeDocument/2006/relationships/image" Target="../media/image20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0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0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0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0.jp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2668"/>
            <a:ext cx="10692383" cy="6013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4963" y="4258055"/>
            <a:ext cx="156972" cy="158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3668" y="4258055"/>
            <a:ext cx="156972" cy="158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52372" y="4258055"/>
            <a:ext cx="156972" cy="158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04197" y="5353247"/>
            <a:ext cx="162306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2340" algn="l"/>
              </a:tabLst>
            </a:pPr>
            <a:r>
              <a:rPr dirty="0" sz="1750">
                <a:solidFill>
                  <a:srgbClr val="585858"/>
                </a:solidFill>
                <a:latin typeface="微软雅黑"/>
                <a:cs typeface="微软雅黑"/>
              </a:rPr>
              <a:t>广联达</a:t>
            </a:r>
            <a:r>
              <a:rPr dirty="0" sz="1750">
                <a:solidFill>
                  <a:srgbClr val="585858"/>
                </a:solidFill>
                <a:latin typeface="微软雅黑"/>
                <a:cs typeface="微软雅黑"/>
              </a:rPr>
              <a:t>	</a:t>
            </a:r>
            <a:r>
              <a:rPr dirty="0" sz="1750">
                <a:solidFill>
                  <a:srgbClr val="585858"/>
                </a:solidFill>
                <a:latin typeface="微软雅黑"/>
                <a:cs typeface="微软雅黑"/>
              </a:rPr>
              <a:t>丰之恺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04144" y="2194528"/>
            <a:ext cx="4442460" cy="136715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95"/>
              </a:spcBef>
            </a:pPr>
            <a:r>
              <a:rPr dirty="0" sz="3850" spc="10" b="1">
                <a:latin typeface="微软雅黑"/>
                <a:cs typeface="微软雅黑"/>
              </a:rPr>
              <a:t>打造以敏捷为基础的 数字化研发组织能力</a:t>
            </a:r>
            <a:endParaRPr sz="38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8220" y="6399276"/>
            <a:ext cx="1181099" cy="188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112268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打造</a:t>
            </a:r>
            <a:r>
              <a:rPr dirty="0" sz="2100" spc="-10">
                <a:latin typeface="微软雅黑"/>
                <a:cs typeface="微软雅黑"/>
              </a:rPr>
              <a:t>G</a:t>
            </a:r>
            <a:r>
              <a:rPr dirty="0" sz="2100" spc="-5">
                <a:latin typeface="微软雅黑"/>
                <a:cs typeface="微软雅黑"/>
              </a:rPr>
              <a:t>P</a:t>
            </a:r>
            <a:r>
              <a:rPr dirty="0" sz="2100">
                <a:latin typeface="微软雅黑"/>
                <a:cs typeface="微软雅黑"/>
              </a:rPr>
              <a:t>D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290836" y="2593342"/>
            <a:ext cx="3115945" cy="1679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3655">
              <a:lnSpc>
                <a:spcPct val="100000"/>
              </a:lnSpc>
              <a:spcBef>
                <a:spcPts val="135"/>
              </a:spcBef>
            </a:pPr>
            <a:r>
              <a:rPr dirty="0" sz="1550" spc="20">
                <a:latin typeface="微软雅黑"/>
                <a:cs typeface="微软雅黑"/>
              </a:rPr>
              <a:t>O1：</a:t>
            </a:r>
            <a:r>
              <a:rPr dirty="0" sz="1550" spc="30">
                <a:latin typeface="微软雅黑"/>
                <a:cs typeface="微软雅黑"/>
              </a:rPr>
              <a:t>更好地</a:t>
            </a:r>
            <a:r>
              <a:rPr dirty="0" sz="1550" spc="10">
                <a:latin typeface="微软雅黑"/>
                <a:cs typeface="微软雅黑"/>
              </a:rPr>
              <a:t>敏</a:t>
            </a:r>
            <a:r>
              <a:rPr dirty="0" sz="1550" spc="30">
                <a:latin typeface="微软雅黑"/>
                <a:cs typeface="微软雅黑"/>
              </a:rPr>
              <a:t>捷方法</a:t>
            </a:r>
            <a:r>
              <a:rPr dirty="0" sz="1550" spc="10">
                <a:latin typeface="微软雅黑"/>
                <a:cs typeface="微软雅黑"/>
              </a:rPr>
              <a:t>沉</a:t>
            </a:r>
            <a:r>
              <a:rPr dirty="0" sz="1550" spc="30">
                <a:latin typeface="微软雅黑"/>
                <a:cs typeface="微软雅黑"/>
              </a:rPr>
              <a:t>淀</a:t>
            </a:r>
            <a:endParaRPr sz="1550">
              <a:latin typeface="微软雅黑"/>
              <a:cs typeface="微软雅黑"/>
            </a:endParaRPr>
          </a:p>
          <a:p>
            <a:pPr marL="12700" marR="5080" indent="6985">
              <a:lnSpc>
                <a:spcPts val="5570"/>
              </a:lnSpc>
              <a:spcBef>
                <a:spcPts val="785"/>
              </a:spcBef>
            </a:pPr>
            <a:r>
              <a:rPr dirty="0" sz="1550" spc="20">
                <a:latin typeface="微软雅黑"/>
                <a:cs typeface="微软雅黑"/>
              </a:rPr>
              <a:t>O2：</a:t>
            </a:r>
            <a:r>
              <a:rPr dirty="0" sz="1550" spc="30">
                <a:latin typeface="微软雅黑"/>
                <a:cs typeface="微软雅黑"/>
              </a:rPr>
              <a:t>培养敏</a:t>
            </a:r>
            <a:r>
              <a:rPr dirty="0" sz="1550" spc="10">
                <a:latin typeface="微软雅黑"/>
                <a:cs typeface="微软雅黑"/>
              </a:rPr>
              <a:t>捷</a:t>
            </a:r>
            <a:r>
              <a:rPr dirty="0" sz="1550" spc="30">
                <a:latin typeface="微软雅黑"/>
                <a:cs typeface="微软雅黑"/>
              </a:rPr>
              <a:t>研发管</a:t>
            </a:r>
            <a:r>
              <a:rPr dirty="0" sz="1550" spc="10">
                <a:latin typeface="微软雅黑"/>
                <a:cs typeface="微软雅黑"/>
              </a:rPr>
              <a:t>理</a:t>
            </a:r>
            <a:r>
              <a:rPr dirty="0" sz="1550" spc="30">
                <a:latin typeface="微软雅黑"/>
                <a:cs typeface="微软雅黑"/>
              </a:rPr>
              <a:t>人才 </a:t>
            </a:r>
            <a:r>
              <a:rPr dirty="0" sz="1550" spc="30">
                <a:latin typeface="微软雅黑"/>
                <a:cs typeface="微软雅黑"/>
              </a:rPr>
              <a:t>O</a:t>
            </a:r>
            <a:r>
              <a:rPr dirty="0" sz="1550">
                <a:latin typeface="微软雅黑"/>
                <a:cs typeface="微软雅黑"/>
              </a:rPr>
              <a:t>3</a:t>
            </a:r>
            <a:r>
              <a:rPr dirty="0" sz="1550" spc="30">
                <a:latin typeface="微软雅黑"/>
                <a:cs typeface="微软雅黑"/>
              </a:rPr>
              <a:t>：提升研</a:t>
            </a:r>
            <a:r>
              <a:rPr dirty="0" sz="1550" spc="10">
                <a:latin typeface="微软雅黑"/>
                <a:cs typeface="微软雅黑"/>
              </a:rPr>
              <a:t>发</a:t>
            </a:r>
            <a:r>
              <a:rPr dirty="0" sz="1550" spc="30">
                <a:latin typeface="微软雅黑"/>
                <a:cs typeface="微软雅黑"/>
              </a:rPr>
              <a:t>效率，</a:t>
            </a:r>
            <a:r>
              <a:rPr dirty="0" sz="1550" spc="10">
                <a:latin typeface="微软雅黑"/>
                <a:cs typeface="微软雅黑"/>
              </a:rPr>
              <a:t>支</a:t>
            </a:r>
            <a:r>
              <a:rPr dirty="0" sz="1550" spc="30">
                <a:latin typeface="微软雅黑"/>
                <a:cs typeface="微软雅黑"/>
              </a:rPr>
              <a:t>持</a:t>
            </a:r>
            <a:r>
              <a:rPr dirty="0" sz="1550" spc="10">
                <a:latin typeface="微软雅黑"/>
                <a:cs typeface="微软雅黑"/>
              </a:rPr>
              <a:t>快</a:t>
            </a:r>
            <a:r>
              <a:rPr dirty="0" sz="1550" spc="30">
                <a:latin typeface="微软雅黑"/>
                <a:cs typeface="微软雅黑"/>
              </a:rPr>
              <a:t>速</a:t>
            </a:r>
            <a:r>
              <a:rPr dirty="0" sz="1550" spc="10">
                <a:latin typeface="微软雅黑"/>
                <a:cs typeface="微软雅黑"/>
              </a:rPr>
              <a:t>交</a:t>
            </a:r>
            <a:r>
              <a:rPr dirty="0" sz="1550" spc="30">
                <a:latin typeface="微软雅黑"/>
                <a:cs typeface="微软雅黑"/>
              </a:rPr>
              <a:t>付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14316" y="2510027"/>
            <a:ext cx="0" cy="1844039"/>
          </a:xfrm>
          <a:custGeom>
            <a:avLst/>
            <a:gdLst/>
            <a:ahLst/>
            <a:cxnLst/>
            <a:rect l="l" t="t" r="r" b="b"/>
            <a:pathLst>
              <a:path w="0" h="1844039">
                <a:moveTo>
                  <a:pt x="0" y="0"/>
                </a:moveTo>
                <a:lnTo>
                  <a:pt x="0" y="1844040"/>
                </a:lnTo>
              </a:path>
            </a:pathLst>
          </a:custGeom>
          <a:ln w="6096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47382" y="2923987"/>
            <a:ext cx="2364105" cy="9696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latin typeface="微软雅黑"/>
                <a:cs typeface="微软雅黑"/>
              </a:rPr>
              <a:t>GPD的目的</a:t>
            </a:r>
            <a:endParaRPr sz="2100">
              <a:latin typeface="微软雅黑"/>
              <a:cs typeface="微软雅黑"/>
            </a:endParaRPr>
          </a:p>
          <a:p>
            <a:pPr algn="ctr" marL="12700" marR="5080">
              <a:lnSpc>
                <a:spcPct val="153300"/>
              </a:lnSpc>
              <a:spcBef>
                <a:spcPts val="490"/>
              </a:spcBef>
            </a:pPr>
            <a:r>
              <a:rPr dirty="0" sz="1200" spc="10" b="1">
                <a:latin typeface="微软雅黑"/>
                <a:cs typeface="微软雅黑"/>
              </a:rPr>
              <a:t>Glodon </a:t>
            </a:r>
            <a:r>
              <a:rPr dirty="0" sz="1200" spc="5" b="1">
                <a:latin typeface="微软雅黑"/>
                <a:cs typeface="微软雅黑"/>
              </a:rPr>
              <a:t>Product </a:t>
            </a:r>
            <a:r>
              <a:rPr dirty="0" sz="1200" spc="10" b="1">
                <a:latin typeface="微软雅黑"/>
                <a:cs typeface="微软雅黑"/>
              </a:rPr>
              <a:t>Development  </a:t>
            </a:r>
            <a:r>
              <a:rPr dirty="0" sz="1200" spc="20" b="1">
                <a:latin typeface="微软雅黑"/>
                <a:cs typeface="微软雅黑"/>
              </a:rPr>
              <a:t>广联达敏捷产品研发方法论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1" name="object 11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272224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微软雅黑"/>
                <a:cs typeface="微软雅黑"/>
              </a:rPr>
              <a:t>G</a:t>
            </a:r>
            <a:r>
              <a:rPr dirty="0" sz="2100" spc="-5">
                <a:latin typeface="微软雅黑"/>
                <a:cs typeface="微软雅黑"/>
              </a:rPr>
              <a:t>PD</a:t>
            </a:r>
            <a:r>
              <a:rPr dirty="0" sz="2100">
                <a:latin typeface="微软雅黑"/>
                <a:cs typeface="微软雅黑"/>
              </a:rPr>
              <a:t>实施推广业务逻辑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67271" y="3540252"/>
            <a:ext cx="1405127" cy="16520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5968" y="3112008"/>
            <a:ext cx="993647" cy="615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07820" y="2659380"/>
            <a:ext cx="1880615" cy="26441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800616" y="2787529"/>
            <a:ext cx="967105" cy="205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200" spc="5" b="1">
                <a:latin typeface="微软雅黑"/>
                <a:cs typeface="微软雅黑"/>
              </a:rPr>
              <a:t>G</a:t>
            </a:r>
            <a:r>
              <a:rPr dirty="0" sz="1200" spc="15" b="1">
                <a:latin typeface="微软雅黑"/>
                <a:cs typeface="微软雅黑"/>
              </a:rPr>
              <a:t>P</a:t>
            </a:r>
            <a:r>
              <a:rPr dirty="0" sz="1200" spc="25" b="1">
                <a:latin typeface="微软雅黑"/>
                <a:cs typeface="微软雅黑"/>
              </a:rPr>
              <a:t>D</a:t>
            </a:r>
            <a:r>
              <a:rPr dirty="0" sz="1200" spc="20" b="1">
                <a:latin typeface="微软雅黑"/>
                <a:cs typeface="微软雅黑"/>
              </a:rPr>
              <a:t>实施推广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51959" y="2659380"/>
            <a:ext cx="1787651" cy="26441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03547" y="4914900"/>
            <a:ext cx="641985" cy="597535"/>
          </a:xfrm>
          <a:custGeom>
            <a:avLst/>
            <a:gdLst/>
            <a:ahLst/>
            <a:cxnLst/>
            <a:rect l="l" t="t" r="r" b="b"/>
            <a:pathLst>
              <a:path w="641985" h="597535">
                <a:moveTo>
                  <a:pt x="641604" y="149352"/>
                </a:moveTo>
                <a:lnTo>
                  <a:pt x="416052" y="149352"/>
                </a:lnTo>
                <a:lnTo>
                  <a:pt x="547116" y="0"/>
                </a:lnTo>
                <a:lnTo>
                  <a:pt x="641604" y="149352"/>
                </a:lnTo>
                <a:close/>
              </a:path>
              <a:path w="641985" h="597535">
                <a:moveTo>
                  <a:pt x="90687" y="597077"/>
                </a:moveTo>
                <a:lnTo>
                  <a:pt x="45562" y="596287"/>
                </a:lnTo>
                <a:lnTo>
                  <a:pt x="0" y="591312"/>
                </a:lnTo>
                <a:lnTo>
                  <a:pt x="46388" y="582291"/>
                </a:lnTo>
                <a:lnTo>
                  <a:pt x="91377" y="569069"/>
                </a:lnTo>
                <a:lnTo>
                  <a:pt x="134780" y="551828"/>
                </a:lnTo>
                <a:lnTo>
                  <a:pt x="176410" y="530751"/>
                </a:lnTo>
                <a:lnTo>
                  <a:pt x="216081" y="506022"/>
                </a:lnTo>
                <a:lnTo>
                  <a:pt x="253606" y="477825"/>
                </a:lnTo>
                <a:lnTo>
                  <a:pt x="288798" y="446341"/>
                </a:lnTo>
                <a:lnTo>
                  <a:pt x="321470" y="411755"/>
                </a:lnTo>
                <a:lnTo>
                  <a:pt x="351437" y="374250"/>
                </a:lnTo>
                <a:lnTo>
                  <a:pt x="378511" y="334009"/>
                </a:lnTo>
                <a:lnTo>
                  <a:pt x="402507" y="291215"/>
                </a:lnTo>
                <a:lnTo>
                  <a:pt x="423236" y="246052"/>
                </a:lnTo>
                <a:lnTo>
                  <a:pt x="440513" y="198703"/>
                </a:lnTo>
                <a:lnTo>
                  <a:pt x="454152" y="149352"/>
                </a:lnTo>
                <a:lnTo>
                  <a:pt x="603504" y="149352"/>
                </a:lnTo>
                <a:lnTo>
                  <a:pt x="590326" y="197392"/>
                </a:lnTo>
                <a:lnTo>
                  <a:pt x="573776" y="243380"/>
                </a:lnTo>
                <a:lnTo>
                  <a:pt x="554037" y="287182"/>
                </a:lnTo>
                <a:lnTo>
                  <a:pt x="531292" y="328665"/>
                </a:lnTo>
                <a:lnTo>
                  <a:pt x="505725" y="367696"/>
                </a:lnTo>
                <a:lnTo>
                  <a:pt x="477520" y="404142"/>
                </a:lnTo>
                <a:lnTo>
                  <a:pt x="446858" y="437869"/>
                </a:lnTo>
                <a:lnTo>
                  <a:pt x="413925" y="468743"/>
                </a:lnTo>
                <a:lnTo>
                  <a:pt x="378904" y="496633"/>
                </a:lnTo>
                <a:lnTo>
                  <a:pt x="341978" y="521404"/>
                </a:lnTo>
                <a:lnTo>
                  <a:pt x="303330" y="542923"/>
                </a:lnTo>
                <a:lnTo>
                  <a:pt x="263144" y="561057"/>
                </a:lnTo>
                <a:lnTo>
                  <a:pt x="221603" y="575673"/>
                </a:lnTo>
                <a:lnTo>
                  <a:pt x="178891" y="586637"/>
                </a:lnTo>
                <a:lnTo>
                  <a:pt x="135191" y="593816"/>
                </a:lnTo>
                <a:lnTo>
                  <a:pt x="90687" y="597077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81755" y="4914899"/>
            <a:ext cx="696595" cy="597535"/>
          </a:xfrm>
          <a:custGeom>
            <a:avLst/>
            <a:gdLst/>
            <a:ahLst/>
            <a:cxnLst/>
            <a:rect l="l" t="t" r="r" b="b"/>
            <a:pathLst>
              <a:path w="696595" h="597535">
                <a:moveTo>
                  <a:pt x="696468" y="597408"/>
                </a:moveTo>
                <a:lnTo>
                  <a:pt x="547116" y="597408"/>
                </a:lnTo>
                <a:lnTo>
                  <a:pt x="502093" y="595433"/>
                </a:lnTo>
                <a:lnTo>
                  <a:pt x="458100" y="589609"/>
                </a:lnTo>
                <a:lnTo>
                  <a:pt x="415276" y="580089"/>
                </a:lnTo>
                <a:lnTo>
                  <a:pt x="373757" y="567025"/>
                </a:lnTo>
                <a:lnTo>
                  <a:pt x="333684" y="550568"/>
                </a:lnTo>
                <a:lnTo>
                  <a:pt x="295194" y="530871"/>
                </a:lnTo>
                <a:lnTo>
                  <a:pt x="258425" y="508086"/>
                </a:lnTo>
                <a:lnTo>
                  <a:pt x="223515" y="482364"/>
                </a:lnTo>
                <a:lnTo>
                  <a:pt x="190604" y="453858"/>
                </a:lnTo>
                <a:lnTo>
                  <a:pt x="159829" y="422719"/>
                </a:lnTo>
                <a:lnTo>
                  <a:pt x="131328" y="389100"/>
                </a:lnTo>
                <a:lnTo>
                  <a:pt x="105241" y="353153"/>
                </a:lnTo>
                <a:lnTo>
                  <a:pt x="81704" y="315030"/>
                </a:lnTo>
                <a:lnTo>
                  <a:pt x="60857" y="274882"/>
                </a:lnTo>
                <a:lnTo>
                  <a:pt x="42838" y="232862"/>
                </a:lnTo>
                <a:lnTo>
                  <a:pt x="27785" y="189122"/>
                </a:lnTo>
                <a:lnTo>
                  <a:pt x="15836" y="143813"/>
                </a:lnTo>
                <a:lnTo>
                  <a:pt x="7130" y="97089"/>
                </a:lnTo>
                <a:lnTo>
                  <a:pt x="1805" y="49100"/>
                </a:lnTo>
                <a:lnTo>
                  <a:pt x="0" y="0"/>
                </a:lnTo>
                <a:lnTo>
                  <a:pt x="149352" y="0"/>
                </a:lnTo>
                <a:lnTo>
                  <a:pt x="151168" y="49100"/>
                </a:lnTo>
                <a:lnTo>
                  <a:pt x="156523" y="97089"/>
                </a:lnTo>
                <a:lnTo>
                  <a:pt x="165276" y="143813"/>
                </a:lnTo>
                <a:lnTo>
                  <a:pt x="177283" y="189122"/>
                </a:lnTo>
                <a:lnTo>
                  <a:pt x="192405" y="232862"/>
                </a:lnTo>
                <a:lnTo>
                  <a:pt x="210497" y="274882"/>
                </a:lnTo>
                <a:lnTo>
                  <a:pt x="231420" y="315030"/>
                </a:lnTo>
                <a:lnTo>
                  <a:pt x="255032" y="353153"/>
                </a:lnTo>
                <a:lnTo>
                  <a:pt x="281190" y="389100"/>
                </a:lnTo>
                <a:lnTo>
                  <a:pt x="309753" y="422719"/>
                </a:lnTo>
                <a:lnTo>
                  <a:pt x="340578" y="453858"/>
                </a:lnTo>
                <a:lnTo>
                  <a:pt x="373526" y="482364"/>
                </a:lnTo>
                <a:lnTo>
                  <a:pt x="408453" y="508086"/>
                </a:lnTo>
                <a:lnTo>
                  <a:pt x="445218" y="530871"/>
                </a:lnTo>
                <a:lnTo>
                  <a:pt x="483679" y="550568"/>
                </a:lnTo>
                <a:lnTo>
                  <a:pt x="523695" y="567025"/>
                </a:lnTo>
                <a:lnTo>
                  <a:pt x="565123" y="580089"/>
                </a:lnTo>
                <a:lnTo>
                  <a:pt x="607823" y="589609"/>
                </a:lnTo>
                <a:lnTo>
                  <a:pt x="651651" y="595433"/>
                </a:lnTo>
                <a:lnTo>
                  <a:pt x="696468" y="59740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72611" y="4901183"/>
            <a:ext cx="1287780" cy="619760"/>
          </a:xfrm>
          <a:custGeom>
            <a:avLst/>
            <a:gdLst/>
            <a:ahLst/>
            <a:cxnLst/>
            <a:rect l="l" t="t" r="r" b="b"/>
            <a:pathLst>
              <a:path w="1287779" h="619760">
                <a:moveTo>
                  <a:pt x="1074541" y="171450"/>
                </a:moveTo>
                <a:lnTo>
                  <a:pt x="1028700" y="171450"/>
                </a:lnTo>
                <a:lnTo>
                  <a:pt x="1178052" y="0"/>
                </a:lnTo>
                <a:lnTo>
                  <a:pt x="1189431" y="17780"/>
                </a:lnTo>
                <a:lnTo>
                  <a:pt x="1170432" y="17780"/>
                </a:lnTo>
                <a:lnTo>
                  <a:pt x="1176673" y="27595"/>
                </a:lnTo>
                <a:lnTo>
                  <a:pt x="1065301" y="154940"/>
                </a:lnTo>
                <a:lnTo>
                  <a:pt x="1046988" y="154940"/>
                </a:lnTo>
                <a:lnTo>
                  <a:pt x="1053084" y="168910"/>
                </a:lnTo>
                <a:lnTo>
                  <a:pt x="1075273" y="168910"/>
                </a:lnTo>
                <a:lnTo>
                  <a:pt x="1074541" y="171450"/>
                </a:lnTo>
                <a:close/>
              </a:path>
              <a:path w="1287779" h="619760">
                <a:moveTo>
                  <a:pt x="705612" y="619760"/>
                </a:moveTo>
                <a:lnTo>
                  <a:pt x="556260" y="619760"/>
                </a:lnTo>
                <a:lnTo>
                  <a:pt x="498348" y="617220"/>
                </a:lnTo>
                <a:lnTo>
                  <a:pt x="443484" y="607060"/>
                </a:lnTo>
                <a:lnTo>
                  <a:pt x="417576" y="599440"/>
                </a:lnTo>
                <a:lnTo>
                  <a:pt x="390144" y="591820"/>
                </a:lnTo>
                <a:lnTo>
                  <a:pt x="339852" y="571500"/>
                </a:lnTo>
                <a:lnTo>
                  <a:pt x="291084" y="546100"/>
                </a:lnTo>
                <a:lnTo>
                  <a:pt x="245364" y="515620"/>
                </a:lnTo>
                <a:lnTo>
                  <a:pt x="224028" y="497840"/>
                </a:lnTo>
                <a:lnTo>
                  <a:pt x="202692" y="481330"/>
                </a:lnTo>
                <a:lnTo>
                  <a:pt x="163068" y="441960"/>
                </a:lnTo>
                <a:lnTo>
                  <a:pt x="126492" y="398780"/>
                </a:lnTo>
                <a:lnTo>
                  <a:pt x="111252" y="375920"/>
                </a:lnTo>
                <a:lnTo>
                  <a:pt x="94488" y="351790"/>
                </a:lnTo>
                <a:lnTo>
                  <a:pt x="67056" y="300990"/>
                </a:lnTo>
                <a:lnTo>
                  <a:pt x="33528" y="222250"/>
                </a:lnTo>
                <a:lnTo>
                  <a:pt x="18288" y="163830"/>
                </a:lnTo>
                <a:lnTo>
                  <a:pt x="7620" y="104140"/>
                </a:lnTo>
                <a:lnTo>
                  <a:pt x="3048" y="76200"/>
                </a:lnTo>
                <a:lnTo>
                  <a:pt x="1524" y="43180"/>
                </a:lnTo>
                <a:lnTo>
                  <a:pt x="0" y="5080"/>
                </a:lnTo>
                <a:lnTo>
                  <a:pt x="166116" y="5080"/>
                </a:lnTo>
                <a:lnTo>
                  <a:pt x="166420" y="12700"/>
                </a:lnTo>
                <a:lnTo>
                  <a:pt x="16764" y="12700"/>
                </a:lnTo>
                <a:lnTo>
                  <a:pt x="9144" y="22860"/>
                </a:lnTo>
                <a:lnTo>
                  <a:pt x="17272" y="22860"/>
                </a:lnTo>
                <a:lnTo>
                  <a:pt x="19812" y="73660"/>
                </a:lnTo>
                <a:lnTo>
                  <a:pt x="19939" y="73660"/>
                </a:lnTo>
                <a:lnTo>
                  <a:pt x="22860" y="102870"/>
                </a:lnTo>
                <a:lnTo>
                  <a:pt x="27432" y="132080"/>
                </a:lnTo>
                <a:lnTo>
                  <a:pt x="35052" y="161290"/>
                </a:lnTo>
                <a:lnTo>
                  <a:pt x="33528" y="161290"/>
                </a:lnTo>
                <a:lnTo>
                  <a:pt x="41148" y="187960"/>
                </a:lnTo>
                <a:lnTo>
                  <a:pt x="59436" y="242570"/>
                </a:lnTo>
                <a:lnTo>
                  <a:pt x="70104" y="269240"/>
                </a:lnTo>
                <a:lnTo>
                  <a:pt x="82296" y="294640"/>
                </a:lnTo>
                <a:lnTo>
                  <a:pt x="82981" y="294640"/>
                </a:lnTo>
                <a:lnTo>
                  <a:pt x="96012" y="318770"/>
                </a:lnTo>
                <a:lnTo>
                  <a:pt x="94488" y="318770"/>
                </a:lnTo>
                <a:lnTo>
                  <a:pt x="124968" y="367030"/>
                </a:lnTo>
                <a:lnTo>
                  <a:pt x="125814" y="367030"/>
                </a:lnTo>
                <a:lnTo>
                  <a:pt x="140208" y="388620"/>
                </a:lnTo>
                <a:lnTo>
                  <a:pt x="156972" y="408940"/>
                </a:lnTo>
                <a:lnTo>
                  <a:pt x="175260" y="430530"/>
                </a:lnTo>
                <a:lnTo>
                  <a:pt x="176403" y="430530"/>
                </a:lnTo>
                <a:lnTo>
                  <a:pt x="193548" y="449580"/>
                </a:lnTo>
                <a:lnTo>
                  <a:pt x="213360" y="468630"/>
                </a:lnTo>
                <a:lnTo>
                  <a:pt x="214884" y="468630"/>
                </a:lnTo>
                <a:lnTo>
                  <a:pt x="234696" y="485140"/>
                </a:lnTo>
                <a:lnTo>
                  <a:pt x="233172" y="485140"/>
                </a:lnTo>
                <a:lnTo>
                  <a:pt x="254508" y="502920"/>
                </a:lnTo>
                <a:lnTo>
                  <a:pt x="277368" y="518160"/>
                </a:lnTo>
                <a:lnTo>
                  <a:pt x="300228" y="530860"/>
                </a:lnTo>
                <a:lnTo>
                  <a:pt x="298704" y="530860"/>
                </a:lnTo>
                <a:lnTo>
                  <a:pt x="323088" y="544830"/>
                </a:lnTo>
                <a:lnTo>
                  <a:pt x="345948" y="556260"/>
                </a:lnTo>
                <a:lnTo>
                  <a:pt x="370332" y="566420"/>
                </a:lnTo>
                <a:lnTo>
                  <a:pt x="422148" y="584200"/>
                </a:lnTo>
                <a:lnTo>
                  <a:pt x="425196" y="584200"/>
                </a:lnTo>
                <a:lnTo>
                  <a:pt x="448056" y="590550"/>
                </a:lnTo>
                <a:lnTo>
                  <a:pt x="446532" y="590550"/>
                </a:lnTo>
                <a:lnTo>
                  <a:pt x="501396" y="599440"/>
                </a:lnTo>
                <a:lnTo>
                  <a:pt x="499872" y="599440"/>
                </a:lnTo>
                <a:lnTo>
                  <a:pt x="528828" y="601980"/>
                </a:lnTo>
                <a:lnTo>
                  <a:pt x="527304" y="601980"/>
                </a:lnTo>
                <a:lnTo>
                  <a:pt x="556260" y="603250"/>
                </a:lnTo>
                <a:lnTo>
                  <a:pt x="582472" y="603250"/>
                </a:lnTo>
                <a:lnTo>
                  <a:pt x="592836" y="605790"/>
                </a:lnTo>
                <a:lnTo>
                  <a:pt x="620268" y="612140"/>
                </a:lnTo>
                <a:lnTo>
                  <a:pt x="632433" y="613266"/>
                </a:lnTo>
                <a:lnTo>
                  <a:pt x="632460" y="613410"/>
                </a:lnTo>
                <a:lnTo>
                  <a:pt x="633984" y="613410"/>
                </a:lnTo>
                <a:lnTo>
                  <a:pt x="647700" y="614680"/>
                </a:lnTo>
                <a:lnTo>
                  <a:pt x="676656" y="618490"/>
                </a:lnTo>
                <a:lnTo>
                  <a:pt x="705612" y="619760"/>
                </a:lnTo>
                <a:close/>
              </a:path>
              <a:path w="1287779" h="619760">
                <a:moveTo>
                  <a:pt x="17272" y="22860"/>
                </a:moveTo>
                <a:lnTo>
                  <a:pt x="9144" y="22860"/>
                </a:lnTo>
                <a:lnTo>
                  <a:pt x="16764" y="12700"/>
                </a:lnTo>
                <a:lnTo>
                  <a:pt x="17272" y="22860"/>
                </a:lnTo>
                <a:close/>
              </a:path>
              <a:path w="1287779" h="619760">
                <a:moveTo>
                  <a:pt x="149860" y="22860"/>
                </a:moveTo>
                <a:lnTo>
                  <a:pt x="17272" y="22860"/>
                </a:lnTo>
                <a:lnTo>
                  <a:pt x="16764" y="12700"/>
                </a:lnTo>
                <a:lnTo>
                  <a:pt x="149352" y="12700"/>
                </a:lnTo>
                <a:lnTo>
                  <a:pt x="149860" y="22860"/>
                </a:lnTo>
                <a:close/>
              </a:path>
              <a:path w="1287779" h="619760">
                <a:moveTo>
                  <a:pt x="632433" y="613266"/>
                </a:moveTo>
                <a:lnTo>
                  <a:pt x="592836" y="605790"/>
                </a:lnTo>
                <a:lnTo>
                  <a:pt x="539496" y="591820"/>
                </a:lnTo>
                <a:lnTo>
                  <a:pt x="489204" y="571500"/>
                </a:lnTo>
                <a:lnTo>
                  <a:pt x="440436" y="546100"/>
                </a:lnTo>
                <a:lnTo>
                  <a:pt x="394716" y="515620"/>
                </a:lnTo>
                <a:lnTo>
                  <a:pt x="373380" y="497840"/>
                </a:lnTo>
                <a:lnTo>
                  <a:pt x="352044" y="481330"/>
                </a:lnTo>
                <a:lnTo>
                  <a:pt x="312420" y="441960"/>
                </a:lnTo>
                <a:lnTo>
                  <a:pt x="275844" y="398780"/>
                </a:lnTo>
                <a:lnTo>
                  <a:pt x="260604" y="375920"/>
                </a:lnTo>
                <a:lnTo>
                  <a:pt x="243840" y="351790"/>
                </a:lnTo>
                <a:lnTo>
                  <a:pt x="216408" y="300990"/>
                </a:lnTo>
                <a:lnTo>
                  <a:pt x="182880" y="222250"/>
                </a:lnTo>
                <a:lnTo>
                  <a:pt x="167640" y="163830"/>
                </a:lnTo>
                <a:lnTo>
                  <a:pt x="156972" y="104140"/>
                </a:lnTo>
                <a:lnTo>
                  <a:pt x="152400" y="76200"/>
                </a:lnTo>
                <a:lnTo>
                  <a:pt x="150876" y="43180"/>
                </a:lnTo>
                <a:lnTo>
                  <a:pt x="149352" y="12700"/>
                </a:lnTo>
                <a:lnTo>
                  <a:pt x="158496" y="22860"/>
                </a:lnTo>
                <a:lnTo>
                  <a:pt x="166827" y="22860"/>
                </a:lnTo>
                <a:lnTo>
                  <a:pt x="167640" y="43180"/>
                </a:lnTo>
                <a:lnTo>
                  <a:pt x="169164" y="73660"/>
                </a:lnTo>
                <a:lnTo>
                  <a:pt x="169291" y="73660"/>
                </a:lnTo>
                <a:lnTo>
                  <a:pt x="172212" y="102870"/>
                </a:lnTo>
                <a:lnTo>
                  <a:pt x="184404" y="161290"/>
                </a:lnTo>
                <a:lnTo>
                  <a:pt x="190500" y="187960"/>
                </a:lnTo>
                <a:lnTo>
                  <a:pt x="208788" y="242570"/>
                </a:lnTo>
                <a:lnTo>
                  <a:pt x="219456" y="269240"/>
                </a:lnTo>
                <a:lnTo>
                  <a:pt x="231648" y="294640"/>
                </a:lnTo>
                <a:lnTo>
                  <a:pt x="232333" y="294640"/>
                </a:lnTo>
                <a:lnTo>
                  <a:pt x="259080" y="344170"/>
                </a:lnTo>
                <a:lnTo>
                  <a:pt x="259882" y="344170"/>
                </a:lnTo>
                <a:lnTo>
                  <a:pt x="274320" y="367030"/>
                </a:lnTo>
                <a:lnTo>
                  <a:pt x="275166" y="367030"/>
                </a:lnTo>
                <a:lnTo>
                  <a:pt x="289560" y="388620"/>
                </a:lnTo>
                <a:lnTo>
                  <a:pt x="306324" y="408940"/>
                </a:lnTo>
                <a:lnTo>
                  <a:pt x="324612" y="430530"/>
                </a:lnTo>
                <a:lnTo>
                  <a:pt x="325755" y="430530"/>
                </a:lnTo>
                <a:lnTo>
                  <a:pt x="342900" y="449580"/>
                </a:lnTo>
                <a:lnTo>
                  <a:pt x="362712" y="468630"/>
                </a:lnTo>
                <a:lnTo>
                  <a:pt x="364236" y="468630"/>
                </a:lnTo>
                <a:lnTo>
                  <a:pt x="384048" y="485140"/>
                </a:lnTo>
                <a:lnTo>
                  <a:pt x="382524" y="485140"/>
                </a:lnTo>
                <a:lnTo>
                  <a:pt x="403860" y="502920"/>
                </a:lnTo>
                <a:lnTo>
                  <a:pt x="426720" y="518160"/>
                </a:lnTo>
                <a:lnTo>
                  <a:pt x="449580" y="530860"/>
                </a:lnTo>
                <a:lnTo>
                  <a:pt x="448056" y="530860"/>
                </a:lnTo>
                <a:lnTo>
                  <a:pt x="495300" y="556260"/>
                </a:lnTo>
                <a:lnTo>
                  <a:pt x="545592" y="575310"/>
                </a:lnTo>
                <a:lnTo>
                  <a:pt x="571500" y="582930"/>
                </a:lnTo>
                <a:lnTo>
                  <a:pt x="569976" y="582930"/>
                </a:lnTo>
                <a:lnTo>
                  <a:pt x="597408" y="590550"/>
                </a:lnTo>
                <a:lnTo>
                  <a:pt x="595884" y="590550"/>
                </a:lnTo>
                <a:lnTo>
                  <a:pt x="632572" y="596494"/>
                </a:lnTo>
                <a:lnTo>
                  <a:pt x="629412" y="596900"/>
                </a:lnTo>
                <a:lnTo>
                  <a:pt x="632433" y="613266"/>
                </a:lnTo>
                <a:close/>
              </a:path>
              <a:path w="1287779" h="619760">
                <a:moveTo>
                  <a:pt x="166827" y="22860"/>
                </a:moveTo>
                <a:lnTo>
                  <a:pt x="158496" y="22860"/>
                </a:lnTo>
                <a:lnTo>
                  <a:pt x="149352" y="12700"/>
                </a:lnTo>
                <a:lnTo>
                  <a:pt x="166420" y="12700"/>
                </a:lnTo>
                <a:lnTo>
                  <a:pt x="166827" y="22860"/>
                </a:lnTo>
                <a:close/>
              </a:path>
              <a:path w="1287779" h="619760">
                <a:moveTo>
                  <a:pt x="1176673" y="27595"/>
                </a:moveTo>
                <a:lnTo>
                  <a:pt x="1170432" y="17780"/>
                </a:lnTo>
                <a:lnTo>
                  <a:pt x="1184148" y="19050"/>
                </a:lnTo>
                <a:lnTo>
                  <a:pt x="1176673" y="27595"/>
                </a:lnTo>
                <a:close/>
              </a:path>
              <a:path w="1287779" h="619760">
                <a:moveTo>
                  <a:pt x="1264920" y="166370"/>
                </a:moveTo>
                <a:lnTo>
                  <a:pt x="1176673" y="27595"/>
                </a:lnTo>
                <a:lnTo>
                  <a:pt x="1184148" y="19050"/>
                </a:lnTo>
                <a:lnTo>
                  <a:pt x="1170432" y="17780"/>
                </a:lnTo>
                <a:lnTo>
                  <a:pt x="1189431" y="17780"/>
                </a:lnTo>
                <a:lnTo>
                  <a:pt x="1277213" y="154940"/>
                </a:lnTo>
                <a:lnTo>
                  <a:pt x="1272540" y="154940"/>
                </a:lnTo>
                <a:lnTo>
                  <a:pt x="1264920" y="166370"/>
                </a:lnTo>
                <a:close/>
              </a:path>
              <a:path w="1287779" h="619760">
                <a:moveTo>
                  <a:pt x="19939" y="73660"/>
                </a:moveTo>
                <a:lnTo>
                  <a:pt x="19812" y="73660"/>
                </a:lnTo>
                <a:lnTo>
                  <a:pt x="19812" y="72390"/>
                </a:lnTo>
                <a:lnTo>
                  <a:pt x="19939" y="73660"/>
                </a:lnTo>
                <a:close/>
              </a:path>
              <a:path w="1287779" h="619760">
                <a:moveTo>
                  <a:pt x="169291" y="73660"/>
                </a:moveTo>
                <a:lnTo>
                  <a:pt x="169164" y="73660"/>
                </a:lnTo>
                <a:lnTo>
                  <a:pt x="169164" y="72390"/>
                </a:lnTo>
                <a:lnTo>
                  <a:pt x="169291" y="73660"/>
                </a:lnTo>
                <a:close/>
              </a:path>
              <a:path w="1287779" h="619760">
                <a:moveTo>
                  <a:pt x="1053084" y="168910"/>
                </a:moveTo>
                <a:lnTo>
                  <a:pt x="1046988" y="154940"/>
                </a:lnTo>
                <a:lnTo>
                  <a:pt x="1065301" y="154940"/>
                </a:lnTo>
                <a:lnTo>
                  <a:pt x="1053084" y="168910"/>
                </a:lnTo>
                <a:close/>
              </a:path>
              <a:path w="1287779" h="619760">
                <a:moveTo>
                  <a:pt x="1075273" y="168910"/>
                </a:moveTo>
                <a:lnTo>
                  <a:pt x="1053084" y="168910"/>
                </a:lnTo>
                <a:lnTo>
                  <a:pt x="1065301" y="154940"/>
                </a:lnTo>
                <a:lnTo>
                  <a:pt x="1095756" y="154940"/>
                </a:lnTo>
                <a:lnTo>
                  <a:pt x="1094232" y="161290"/>
                </a:lnTo>
                <a:lnTo>
                  <a:pt x="1077468" y="161290"/>
                </a:lnTo>
                <a:lnTo>
                  <a:pt x="1075273" y="168910"/>
                </a:lnTo>
                <a:close/>
              </a:path>
              <a:path w="1287779" h="619760">
                <a:moveTo>
                  <a:pt x="1222756" y="232410"/>
                </a:moveTo>
                <a:lnTo>
                  <a:pt x="1205484" y="232410"/>
                </a:lnTo>
                <a:lnTo>
                  <a:pt x="1213104" y="208280"/>
                </a:lnTo>
                <a:lnTo>
                  <a:pt x="1220724" y="185420"/>
                </a:lnTo>
                <a:lnTo>
                  <a:pt x="1228344" y="154940"/>
                </a:lnTo>
                <a:lnTo>
                  <a:pt x="1257651" y="154940"/>
                </a:lnTo>
                <a:lnTo>
                  <a:pt x="1263304" y="163830"/>
                </a:lnTo>
                <a:lnTo>
                  <a:pt x="1243584" y="163830"/>
                </a:lnTo>
                <a:lnTo>
                  <a:pt x="1234440" y="171450"/>
                </a:lnTo>
                <a:lnTo>
                  <a:pt x="1241406" y="171450"/>
                </a:lnTo>
                <a:lnTo>
                  <a:pt x="1235964" y="190500"/>
                </a:lnTo>
                <a:lnTo>
                  <a:pt x="1229868" y="214630"/>
                </a:lnTo>
                <a:lnTo>
                  <a:pt x="1222756" y="232410"/>
                </a:lnTo>
                <a:close/>
              </a:path>
              <a:path w="1287779" h="619760">
                <a:moveTo>
                  <a:pt x="1284528" y="166370"/>
                </a:moveTo>
                <a:lnTo>
                  <a:pt x="1264920" y="166370"/>
                </a:lnTo>
                <a:lnTo>
                  <a:pt x="1272540" y="154940"/>
                </a:lnTo>
                <a:lnTo>
                  <a:pt x="1277213" y="154940"/>
                </a:lnTo>
                <a:lnTo>
                  <a:pt x="1284528" y="166370"/>
                </a:lnTo>
                <a:close/>
              </a:path>
              <a:path w="1287779" h="619760">
                <a:moveTo>
                  <a:pt x="1076212" y="224790"/>
                </a:moveTo>
                <a:lnTo>
                  <a:pt x="1059180" y="224790"/>
                </a:lnTo>
                <a:lnTo>
                  <a:pt x="1077468" y="161290"/>
                </a:lnTo>
                <a:lnTo>
                  <a:pt x="1085088" y="171450"/>
                </a:lnTo>
                <a:lnTo>
                  <a:pt x="1091793" y="171450"/>
                </a:lnTo>
                <a:lnTo>
                  <a:pt x="1088136" y="186690"/>
                </a:lnTo>
                <a:lnTo>
                  <a:pt x="1082040" y="208280"/>
                </a:lnTo>
                <a:lnTo>
                  <a:pt x="1076212" y="224790"/>
                </a:lnTo>
                <a:close/>
              </a:path>
              <a:path w="1287779" h="619760">
                <a:moveTo>
                  <a:pt x="1091793" y="171450"/>
                </a:moveTo>
                <a:lnTo>
                  <a:pt x="1085088" y="171450"/>
                </a:lnTo>
                <a:lnTo>
                  <a:pt x="1077468" y="161290"/>
                </a:lnTo>
                <a:lnTo>
                  <a:pt x="1094232" y="161290"/>
                </a:lnTo>
                <a:lnTo>
                  <a:pt x="1091793" y="171450"/>
                </a:lnTo>
                <a:close/>
              </a:path>
              <a:path w="1287779" h="619760">
                <a:moveTo>
                  <a:pt x="1241406" y="171450"/>
                </a:moveTo>
                <a:lnTo>
                  <a:pt x="1234440" y="171450"/>
                </a:lnTo>
                <a:lnTo>
                  <a:pt x="1243584" y="163830"/>
                </a:lnTo>
                <a:lnTo>
                  <a:pt x="1241406" y="171450"/>
                </a:lnTo>
                <a:close/>
              </a:path>
              <a:path w="1287779" h="619760">
                <a:moveTo>
                  <a:pt x="1287780" y="171450"/>
                </a:moveTo>
                <a:lnTo>
                  <a:pt x="1241406" y="171450"/>
                </a:lnTo>
                <a:lnTo>
                  <a:pt x="1243584" y="163830"/>
                </a:lnTo>
                <a:lnTo>
                  <a:pt x="1263304" y="163830"/>
                </a:lnTo>
                <a:lnTo>
                  <a:pt x="1264920" y="166370"/>
                </a:lnTo>
                <a:lnTo>
                  <a:pt x="1284528" y="166370"/>
                </a:lnTo>
                <a:lnTo>
                  <a:pt x="1287780" y="171450"/>
                </a:lnTo>
                <a:close/>
              </a:path>
              <a:path w="1287779" h="619760">
                <a:moveTo>
                  <a:pt x="979932" y="375920"/>
                </a:moveTo>
                <a:lnTo>
                  <a:pt x="992124" y="356870"/>
                </a:lnTo>
                <a:lnTo>
                  <a:pt x="1004316" y="340360"/>
                </a:lnTo>
                <a:lnTo>
                  <a:pt x="1014984" y="322580"/>
                </a:lnTo>
                <a:lnTo>
                  <a:pt x="1024128" y="302260"/>
                </a:lnTo>
                <a:lnTo>
                  <a:pt x="1034796" y="284480"/>
                </a:lnTo>
                <a:lnTo>
                  <a:pt x="1033272" y="284480"/>
                </a:lnTo>
                <a:lnTo>
                  <a:pt x="1051560" y="245110"/>
                </a:lnTo>
                <a:lnTo>
                  <a:pt x="1059180" y="223520"/>
                </a:lnTo>
                <a:lnTo>
                  <a:pt x="1059180" y="224790"/>
                </a:lnTo>
                <a:lnTo>
                  <a:pt x="1076212" y="224790"/>
                </a:lnTo>
                <a:lnTo>
                  <a:pt x="1066800" y="251460"/>
                </a:lnTo>
                <a:lnTo>
                  <a:pt x="1057656" y="270510"/>
                </a:lnTo>
                <a:lnTo>
                  <a:pt x="1048512" y="292100"/>
                </a:lnTo>
                <a:lnTo>
                  <a:pt x="1039368" y="309880"/>
                </a:lnTo>
                <a:lnTo>
                  <a:pt x="1028700" y="330200"/>
                </a:lnTo>
                <a:lnTo>
                  <a:pt x="1018032" y="347980"/>
                </a:lnTo>
                <a:lnTo>
                  <a:pt x="1000374" y="374650"/>
                </a:lnTo>
                <a:lnTo>
                  <a:pt x="981456" y="374650"/>
                </a:lnTo>
                <a:lnTo>
                  <a:pt x="979932" y="375920"/>
                </a:lnTo>
                <a:close/>
              </a:path>
              <a:path w="1287779" h="619760">
                <a:moveTo>
                  <a:pt x="890016" y="584200"/>
                </a:moveTo>
                <a:lnTo>
                  <a:pt x="838200" y="584200"/>
                </a:lnTo>
                <a:lnTo>
                  <a:pt x="861060" y="576580"/>
                </a:lnTo>
                <a:lnTo>
                  <a:pt x="859536" y="576580"/>
                </a:lnTo>
                <a:lnTo>
                  <a:pt x="902208" y="561340"/>
                </a:lnTo>
                <a:lnTo>
                  <a:pt x="922020" y="552450"/>
                </a:lnTo>
                <a:lnTo>
                  <a:pt x="961644" y="530860"/>
                </a:lnTo>
                <a:lnTo>
                  <a:pt x="981456" y="519430"/>
                </a:lnTo>
                <a:lnTo>
                  <a:pt x="979932" y="519430"/>
                </a:lnTo>
                <a:lnTo>
                  <a:pt x="999744" y="506730"/>
                </a:lnTo>
                <a:lnTo>
                  <a:pt x="998220" y="506730"/>
                </a:lnTo>
                <a:lnTo>
                  <a:pt x="1034796" y="480060"/>
                </a:lnTo>
                <a:lnTo>
                  <a:pt x="1068324" y="449580"/>
                </a:lnTo>
                <a:lnTo>
                  <a:pt x="1098804" y="415290"/>
                </a:lnTo>
                <a:lnTo>
                  <a:pt x="1141476" y="359410"/>
                </a:lnTo>
                <a:lnTo>
                  <a:pt x="1165860" y="318770"/>
                </a:lnTo>
                <a:lnTo>
                  <a:pt x="1187196" y="276860"/>
                </a:lnTo>
                <a:lnTo>
                  <a:pt x="1205484" y="231140"/>
                </a:lnTo>
                <a:lnTo>
                  <a:pt x="1205484" y="232410"/>
                </a:lnTo>
                <a:lnTo>
                  <a:pt x="1222756" y="232410"/>
                </a:lnTo>
                <a:lnTo>
                  <a:pt x="1202436" y="283210"/>
                </a:lnTo>
                <a:lnTo>
                  <a:pt x="1167384" y="347980"/>
                </a:lnTo>
                <a:lnTo>
                  <a:pt x="1141476" y="388620"/>
                </a:lnTo>
                <a:lnTo>
                  <a:pt x="1126236" y="407670"/>
                </a:lnTo>
                <a:lnTo>
                  <a:pt x="1112520" y="426720"/>
                </a:lnTo>
                <a:lnTo>
                  <a:pt x="1095756" y="443230"/>
                </a:lnTo>
                <a:lnTo>
                  <a:pt x="1080516" y="459740"/>
                </a:lnTo>
                <a:lnTo>
                  <a:pt x="1045464" y="491490"/>
                </a:lnTo>
                <a:lnTo>
                  <a:pt x="1008888" y="520700"/>
                </a:lnTo>
                <a:lnTo>
                  <a:pt x="970788" y="544830"/>
                </a:lnTo>
                <a:lnTo>
                  <a:pt x="929640" y="567690"/>
                </a:lnTo>
                <a:lnTo>
                  <a:pt x="890016" y="584200"/>
                </a:lnTo>
                <a:close/>
              </a:path>
              <a:path w="1287779" h="619760">
                <a:moveTo>
                  <a:pt x="82981" y="294640"/>
                </a:moveTo>
                <a:lnTo>
                  <a:pt x="82296" y="294640"/>
                </a:lnTo>
                <a:lnTo>
                  <a:pt x="82296" y="293370"/>
                </a:lnTo>
                <a:lnTo>
                  <a:pt x="82981" y="294640"/>
                </a:lnTo>
                <a:close/>
              </a:path>
              <a:path w="1287779" h="619760">
                <a:moveTo>
                  <a:pt x="232333" y="294640"/>
                </a:moveTo>
                <a:lnTo>
                  <a:pt x="231648" y="294640"/>
                </a:lnTo>
                <a:lnTo>
                  <a:pt x="231648" y="293370"/>
                </a:lnTo>
                <a:lnTo>
                  <a:pt x="232333" y="294640"/>
                </a:lnTo>
                <a:close/>
              </a:path>
              <a:path w="1287779" h="619760">
                <a:moveTo>
                  <a:pt x="259882" y="344170"/>
                </a:moveTo>
                <a:lnTo>
                  <a:pt x="259080" y="344170"/>
                </a:lnTo>
                <a:lnTo>
                  <a:pt x="259080" y="342900"/>
                </a:lnTo>
                <a:lnTo>
                  <a:pt x="259882" y="344170"/>
                </a:lnTo>
                <a:close/>
              </a:path>
              <a:path w="1287779" h="619760">
                <a:moveTo>
                  <a:pt x="125814" y="367030"/>
                </a:moveTo>
                <a:lnTo>
                  <a:pt x="124968" y="367030"/>
                </a:lnTo>
                <a:lnTo>
                  <a:pt x="124968" y="365760"/>
                </a:lnTo>
                <a:lnTo>
                  <a:pt x="125814" y="367030"/>
                </a:lnTo>
                <a:close/>
              </a:path>
              <a:path w="1287779" h="619760">
                <a:moveTo>
                  <a:pt x="275166" y="367030"/>
                </a:moveTo>
                <a:lnTo>
                  <a:pt x="274320" y="367030"/>
                </a:lnTo>
                <a:lnTo>
                  <a:pt x="274320" y="365760"/>
                </a:lnTo>
                <a:lnTo>
                  <a:pt x="275166" y="367030"/>
                </a:lnTo>
                <a:close/>
              </a:path>
              <a:path w="1287779" h="619760">
                <a:moveTo>
                  <a:pt x="967740" y="392430"/>
                </a:moveTo>
                <a:lnTo>
                  <a:pt x="981456" y="374650"/>
                </a:lnTo>
                <a:lnTo>
                  <a:pt x="1000374" y="374650"/>
                </a:lnTo>
                <a:lnTo>
                  <a:pt x="993648" y="384810"/>
                </a:lnTo>
                <a:lnTo>
                  <a:pt x="988958" y="391160"/>
                </a:lnTo>
                <a:lnTo>
                  <a:pt x="969264" y="391160"/>
                </a:lnTo>
                <a:lnTo>
                  <a:pt x="967740" y="392430"/>
                </a:lnTo>
                <a:close/>
              </a:path>
              <a:path w="1287779" h="619760">
                <a:moveTo>
                  <a:pt x="963168" y="424180"/>
                </a:moveTo>
                <a:lnTo>
                  <a:pt x="941832" y="424180"/>
                </a:lnTo>
                <a:lnTo>
                  <a:pt x="969264" y="391160"/>
                </a:lnTo>
                <a:lnTo>
                  <a:pt x="988958" y="391160"/>
                </a:lnTo>
                <a:lnTo>
                  <a:pt x="981456" y="401320"/>
                </a:lnTo>
                <a:lnTo>
                  <a:pt x="963168" y="424180"/>
                </a:lnTo>
                <a:close/>
              </a:path>
              <a:path w="1287779" h="619760">
                <a:moveTo>
                  <a:pt x="768531" y="572770"/>
                </a:moveTo>
                <a:lnTo>
                  <a:pt x="726948" y="572770"/>
                </a:lnTo>
                <a:lnTo>
                  <a:pt x="746760" y="565150"/>
                </a:lnTo>
                <a:lnTo>
                  <a:pt x="745236" y="565150"/>
                </a:lnTo>
                <a:lnTo>
                  <a:pt x="765048" y="556260"/>
                </a:lnTo>
                <a:lnTo>
                  <a:pt x="783336" y="547370"/>
                </a:lnTo>
                <a:lnTo>
                  <a:pt x="781812" y="547370"/>
                </a:lnTo>
                <a:lnTo>
                  <a:pt x="800100" y="537210"/>
                </a:lnTo>
                <a:lnTo>
                  <a:pt x="818388" y="528320"/>
                </a:lnTo>
                <a:lnTo>
                  <a:pt x="835152" y="518160"/>
                </a:lnTo>
                <a:lnTo>
                  <a:pt x="851916" y="505460"/>
                </a:lnTo>
                <a:lnTo>
                  <a:pt x="867156" y="492760"/>
                </a:lnTo>
                <a:lnTo>
                  <a:pt x="883920" y="481330"/>
                </a:lnTo>
                <a:lnTo>
                  <a:pt x="914400" y="453390"/>
                </a:lnTo>
                <a:lnTo>
                  <a:pt x="912876" y="453390"/>
                </a:lnTo>
                <a:lnTo>
                  <a:pt x="928116" y="438150"/>
                </a:lnTo>
                <a:lnTo>
                  <a:pt x="941832" y="422910"/>
                </a:lnTo>
                <a:lnTo>
                  <a:pt x="941832" y="424180"/>
                </a:lnTo>
                <a:lnTo>
                  <a:pt x="963168" y="424180"/>
                </a:lnTo>
                <a:lnTo>
                  <a:pt x="925068" y="466090"/>
                </a:lnTo>
                <a:lnTo>
                  <a:pt x="894588" y="492760"/>
                </a:lnTo>
                <a:lnTo>
                  <a:pt x="844296" y="530860"/>
                </a:lnTo>
                <a:lnTo>
                  <a:pt x="809244" y="552450"/>
                </a:lnTo>
                <a:lnTo>
                  <a:pt x="790956" y="561340"/>
                </a:lnTo>
                <a:lnTo>
                  <a:pt x="771144" y="571500"/>
                </a:lnTo>
                <a:lnTo>
                  <a:pt x="768531" y="572770"/>
                </a:lnTo>
                <a:close/>
              </a:path>
              <a:path w="1287779" h="619760">
                <a:moveTo>
                  <a:pt x="176403" y="430530"/>
                </a:moveTo>
                <a:lnTo>
                  <a:pt x="175260" y="430530"/>
                </a:lnTo>
                <a:lnTo>
                  <a:pt x="175260" y="429260"/>
                </a:lnTo>
                <a:lnTo>
                  <a:pt x="176403" y="430530"/>
                </a:lnTo>
                <a:close/>
              </a:path>
              <a:path w="1287779" h="619760">
                <a:moveTo>
                  <a:pt x="325755" y="430530"/>
                </a:moveTo>
                <a:lnTo>
                  <a:pt x="324612" y="430530"/>
                </a:lnTo>
                <a:lnTo>
                  <a:pt x="324612" y="429260"/>
                </a:lnTo>
                <a:lnTo>
                  <a:pt x="325755" y="430530"/>
                </a:lnTo>
                <a:close/>
              </a:path>
              <a:path w="1287779" h="619760">
                <a:moveTo>
                  <a:pt x="214884" y="468630"/>
                </a:moveTo>
                <a:lnTo>
                  <a:pt x="213360" y="468630"/>
                </a:lnTo>
                <a:lnTo>
                  <a:pt x="213360" y="467360"/>
                </a:lnTo>
                <a:lnTo>
                  <a:pt x="214884" y="468630"/>
                </a:lnTo>
                <a:close/>
              </a:path>
              <a:path w="1287779" h="619760">
                <a:moveTo>
                  <a:pt x="364236" y="468630"/>
                </a:moveTo>
                <a:lnTo>
                  <a:pt x="362712" y="468630"/>
                </a:lnTo>
                <a:lnTo>
                  <a:pt x="362712" y="467360"/>
                </a:lnTo>
                <a:lnTo>
                  <a:pt x="364236" y="468630"/>
                </a:lnTo>
                <a:close/>
              </a:path>
              <a:path w="1287779" h="619760">
                <a:moveTo>
                  <a:pt x="685105" y="602350"/>
                </a:moveTo>
                <a:lnTo>
                  <a:pt x="676656" y="601980"/>
                </a:lnTo>
                <a:lnTo>
                  <a:pt x="678180" y="601980"/>
                </a:lnTo>
                <a:lnTo>
                  <a:pt x="649224" y="599440"/>
                </a:lnTo>
                <a:lnTo>
                  <a:pt x="650748" y="599440"/>
                </a:lnTo>
                <a:lnTo>
                  <a:pt x="632572" y="596494"/>
                </a:lnTo>
                <a:lnTo>
                  <a:pt x="649224" y="594360"/>
                </a:lnTo>
                <a:lnTo>
                  <a:pt x="708660" y="579120"/>
                </a:lnTo>
                <a:lnTo>
                  <a:pt x="726948" y="571500"/>
                </a:lnTo>
                <a:lnTo>
                  <a:pt x="726948" y="572770"/>
                </a:lnTo>
                <a:lnTo>
                  <a:pt x="768531" y="572770"/>
                </a:lnTo>
                <a:lnTo>
                  <a:pt x="752856" y="580390"/>
                </a:lnTo>
                <a:lnTo>
                  <a:pt x="733044" y="588010"/>
                </a:lnTo>
                <a:lnTo>
                  <a:pt x="685105" y="602350"/>
                </a:lnTo>
                <a:close/>
              </a:path>
              <a:path w="1287779" h="619760">
                <a:moveTo>
                  <a:pt x="425196" y="584200"/>
                </a:moveTo>
                <a:lnTo>
                  <a:pt x="422148" y="584200"/>
                </a:lnTo>
                <a:lnTo>
                  <a:pt x="420624" y="582930"/>
                </a:lnTo>
                <a:lnTo>
                  <a:pt x="425196" y="584200"/>
                </a:lnTo>
                <a:close/>
              </a:path>
              <a:path w="1287779" h="619760">
                <a:moveTo>
                  <a:pt x="705612" y="619760"/>
                </a:moveTo>
                <a:lnTo>
                  <a:pt x="705612" y="603250"/>
                </a:lnTo>
                <a:lnTo>
                  <a:pt x="751332" y="599440"/>
                </a:lnTo>
                <a:lnTo>
                  <a:pt x="749808" y="599440"/>
                </a:lnTo>
                <a:lnTo>
                  <a:pt x="772668" y="598170"/>
                </a:lnTo>
                <a:lnTo>
                  <a:pt x="795528" y="594360"/>
                </a:lnTo>
                <a:lnTo>
                  <a:pt x="816864" y="589280"/>
                </a:lnTo>
                <a:lnTo>
                  <a:pt x="839724" y="582930"/>
                </a:lnTo>
                <a:lnTo>
                  <a:pt x="838200" y="584200"/>
                </a:lnTo>
                <a:lnTo>
                  <a:pt x="890016" y="584200"/>
                </a:lnTo>
                <a:lnTo>
                  <a:pt x="865632" y="594360"/>
                </a:lnTo>
                <a:lnTo>
                  <a:pt x="842772" y="599440"/>
                </a:lnTo>
                <a:lnTo>
                  <a:pt x="821436" y="605790"/>
                </a:lnTo>
                <a:lnTo>
                  <a:pt x="798576" y="610870"/>
                </a:lnTo>
                <a:lnTo>
                  <a:pt x="752856" y="617220"/>
                </a:lnTo>
                <a:lnTo>
                  <a:pt x="705612" y="619760"/>
                </a:lnTo>
                <a:close/>
              </a:path>
              <a:path w="1287779" h="619760">
                <a:moveTo>
                  <a:pt x="632955" y="613314"/>
                </a:moveTo>
                <a:lnTo>
                  <a:pt x="632433" y="613266"/>
                </a:lnTo>
                <a:lnTo>
                  <a:pt x="629412" y="596900"/>
                </a:lnTo>
                <a:lnTo>
                  <a:pt x="632572" y="596494"/>
                </a:lnTo>
                <a:lnTo>
                  <a:pt x="650748" y="599440"/>
                </a:lnTo>
                <a:lnTo>
                  <a:pt x="649224" y="599440"/>
                </a:lnTo>
                <a:lnTo>
                  <a:pt x="678180" y="601980"/>
                </a:lnTo>
                <a:lnTo>
                  <a:pt x="676656" y="601980"/>
                </a:lnTo>
                <a:lnTo>
                  <a:pt x="685105" y="602350"/>
                </a:lnTo>
                <a:lnTo>
                  <a:pt x="673608" y="605790"/>
                </a:lnTo>
                <a:lnTo>
                  <a:pt x="652272" y="609600"/>
                </a:lnTo>
                <a:lnTo>
                  <a:pt x="632955" y="613314"/>
                </a:lnTo>
                <a:close/>
              </a:path>
              <a:path w="1287779" h="619760">
                <a:moveTo>
                  <a:pt x="705612" y="619760"/>
                </a:moveTo>
                <a:lnTo>
                  <a:pt x="676656" y="618490"/>
                </a:lnTo>
                <a:lnTo>
                  <a:pt x="647700" y="614680"/>
                </a:lnTo>
                <a:lnTo>
                  <a:pt x="632955" y="613314"/>
                </a:lnTo>
                <a:lnTo>
                  <a:pt x="652272" y="609600"/>
                </a:lnTo>
                <a:lnTo>
                  <a:pt x="673608" y="605790"/>
                </a:lnTo>
                <a:lnTo>
                  <a:pt x="685105" y="602350"/>
                </a:lnTo>
                <a:lnTo>
                  <a:pt x="705612" y="603250"/>
                </a:lnTo>
                <a:lnTo>
                  <a:pt x="705612" y="619760"/>
                </a:lnTo>
                <a:close/>
              </a:path>
              <a:path w="1287779" h="619760">
                <a:moveTo>
                  <a:pt x="632460" y="613410"/>
                </a:moveTo>
                <a:lnTo>
                  <a:pt x="632433" y="613266"/>
                </a:lnTo>
                <a:lnTo>
                  <a:pt x="632955" y="613314"/>
                </a:lnTo>
                <a:lnTo>
                  <a:pt x="632460" y="613410"/>
                </a:lnTo>
                <a:close/>
              </a:path>
              <a:path w="1287779" h="619760">
                <a:moveTo>
                  <a:pt x="633984" y="613410"/>
                </a:moveTo>
                <a:lnTo>
                  <a:pt x="632460" y="613410"/>
                </a:lnTo>
                <a:lnTo>
                  <a:pt x="632955" y="613314"/>
                </a:lnTo>
                <a:lnTo>
                  <a:pt x="633984" y="613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40607" y="2497072"/>
            <a:ext cx="669290" cy="688340"/>
          </a:xfrm>
          <a:custGeom>
            <a:avLst/>
            <a:gdLst/>
            <a:ahLst/>
            <a:cxnLst/>
            <a:rect l="l" t="t" r="r" b="b"/>
            <a:pathLst>
              <a:path w="669289" h="688339">
                <a:moveTo>
                  <a:pt x="214884" y="515874"/>
                </a:moveTo>
                <a:lnTo>
                  <a:pt x="44196" y="515874"/>
                </a:lnTo>
                <a:lnTo>
                  <a:pt x="57125" y="462780"/>
                </a:lnTo>
                <a:lnTo>
                  <a:pt x="73185" y="411869"/>
                </a:lnTo>
                <a:lnTo>
                  <a:pt x="92217" y="363275"/>
                </a:lnTo>
                <a:lnTo>
                  <a:pt x="114056" y="317127"/>
                </a:lnTo>
                <a:lnTo>
                  <a:pt x="138544" y="273560"/>
                </a:lnTo>
                <a:lnTo>
                  <a:pt x="165518" y="232704"/>
                </a:lnTo>
                <a:lnTo>
                  <a:pt x="194817" y="194691"/>
                </a:lnTo>
                <a:lnTo>
                  <a:pt x="226279" y="159654"/>
                </a:lnTo>
                <a:lnTo>
                  <a:pt x="259744" y="127725"/>
                </a:lnTo>
                <a:lnTo>
                  <a:pt x="295050" y="99035"/>
                </a:lnTo>
                <a:lnTo>
                  <a:pt x="332036" y="73717"/>
                </a:lnTo>
                <a:lnTo>
                  <a:pt x="370540" y="51902"/>
                </a:lnTo>
                <a:lnTo>
                  <a:pt x="410401" y="33723"/>
                </a:lnTo>
                <a:lnTo>
                  <a:pt x="451458" y="19311"/>
                </a:lnTo>
                <a:lnTo>
                  <a:pt x="493550" y="8798"/>
                </a:lnTo>
                <a:lnTo>
                  <a:pt x="536515" y="2317"/>
                </a:lnTo>
                <a:lnTo>
                  <a:pt x="580192" y="0"/>
                </a:lnTo>
                <a:lnTo>
                  <a:pt x="624419" y="1977"/>
                </a:lnTo>
                <a:lnTo>
                  <a:pt x="669036" y="8382"/>
                </a:lnTo>
                <a:lnTo>
                  <a:pt x="625717" y="18983"/>
                </a:lnTo>
                <a:lnTo>
                  <a:pt x="583639" y="33606"/>
                </a:lnTo>
                <a:lnTo>
                  <a:pt x="542946" y="52091"/>
                </a:lnTo>
                <a:lnTo>
                  <a:pt x="503781" y="74273"/>
                </a:lnTo>
                <a:lnTo>
                  <a:pt x="466287" y="99992"/>
                </a:lnTo>
                <a:lnTo>
                  <a:pt x="430609" y="129083"/>
                </a:lnTo>
                <a:lnTo>
                  <a:pt x="396889" y="161385"/>
                </a:lnTo>
                <a:lnTo>
                  <a:pt x="365272" y="196735"/>
                </a:lnTo>
                <a:lnTo>
                  <a:pt x="335901" y="234971"/>
                </a:lnTo>
                <a:lnTo>
                  <a:pt x="308920" y="275929"/>
                </a:lnTo>
                <a:lnTo>
                  <a:pt x="284472" y="319448"/>
                </a:lnTo>
                <a:lnTo>
                  <a:pt x="262701" y="365364"/>
                </a:lnTo>
                <a:lnTo>
                  <a:pt x="243750" y="413516"/>
                </a:lnTo>
                <a:lnTo>
                  <a:pt x="227763" y="463740"/>
                </a:lnTo>
                <a:lnTo>
                  <a:pt x="214884" y="515874"/>
                </a:lnTo>
                <a:close/>
              </a:path>
              <a:path w="669289" h="688339">
                <a:moveTo>
                  <a:pt x="111252" y="688086"/>
                </a:moveTo>
                <a:lnTo>
                  <a:pt x="0" y="515874"/>
                </a:lnTo>
                <a:lnTo>
                  <a:pt x="259080" y="515874"/>
                </a:lnTo>
                <a:lnTo>
                  <a:pt x="111252" y="688086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24299" y="2496311"/>
            <a:ext cx="728980" cy="688975"/>
          </a:xfrm>
          <a:custGeom>
            <a:avLst/>
            <a:gdLst/>
            <a:ahLst/>
            <a:cxnLst/>
            <a:rect l="l" t="t" r="r" b="b"/>
            <a:pathLst>
              <a:path w="728979" h="688975">
                <a:moveTo>
                  <a:pt x="728472" y="688848"/>
                </a:moveTo>
                <a:lnTo>
                  <a:pt x="556260" y="688848"/>
                </a:lnTo>
                <a:lnTo>
                  <a:pt x="554590" y="634942"/>
                </a:lnTo>
                <a:lnTo>
                  <a:pt x="549663" y="582184"/>
                </a:lnTo>
                <a:lnTo>
                  <a:pt x="541602" y="530725"/>
                </a:lnTo>
                <a:lnTo>
                  <a:pt x="530527" y="480717"/>
                </a:lnTo>
                <a:lnTo>
                  <a:pt x="516563" y="432313"/>
                </a:lnTo>
                <a:lnTo>
                  <a:pt x="499832" y="385665"/>
                </a:lnTo>
                <a:lnTo>
                  <a:pt x="480455" y="340924"/>
                </a:lnTo>
                <a:lnTo>
                  <a:pt x="458555" y="298243"/>
                </a:lnTo>
                <a:lnTo>
                  <a:pt x="434255" y="257773"/>
                </a:lnTo>
                <a:lnTo>
                  <a:pt x="407677" y="219667"/>
                </a:lnTo>
                <a:lnTo>
                  <a:pt x="378944" y="184078"/>
                </a:lnTo>
                <a:lnTo>
                  <a:pt x="348178" y="151155"/>
                </a:lnTo>
                <a:lnTo>
                  <a:pt x="315501" y="121053"/>
                </a:lnTo>
                <a:lnTo>
                  <a:pt x="281036" y="93923"/>
                </a:lnTo>
                <a:lnTo>
                  <a:pt x="244906" y="69917"/>
                </a:lnTo>
                <a:lnTo>
                  <a:pt x="207232" y="49187"/>
                </a:lnTo>
                <a:lnTo>
                  <a:pt x="168137" y="31885"/>
                </a:lnTo>
                <a:lnTo>
                  <a:pt x="127744" y="18163"/>
                </a:lnTo>
                <a:lnTo>
                  <a:pt x="86176" y="8174"/>
                </a:lnTo>
                <a:lnTo>
                  <a:pt x="43553" y="2068"/>
                </a:lnTo>
                <a:lnTo>
                  <a:pt x="0" y="0"/>
                </a:lnTo>
                <a:lnTo>
                  <a:pt x="172212" y="0"/>
                </a:lnTo>
                <a:lnTo>
                  <a:pt x="215765" y="2068"/>
                </a:lnTo>
                <a:lnTo>
                  <a:pt x="258388" y="8174"/>
                </a:lnTo>
                <a:lnTo>
                  <a:pt x="299956" y="18163"/>
                </a:lnTo>
                <a:lnTo>
                  <a:pt x="340349" y="31885"/>
                </a:lnTo>
                <a:lnTo>
                  <a:pt x="379444" y="49187"/>
                </a:lnTo>
                <a:lnTo>
                  <a:pt x="417118" y="69917"/>
                </a:lnTo>
                <a:lnTo>
                  <a:pt x="453248" y="93923"/>
                </a:lnTo>
                <a:lnTo>
                  <a:pt x="487713" y="121053"/>
                </a:lnTo>
                <a:lnTo>
                  <a:pt x="520390" y="151155"/>
                </a:lnTo>
                <a:lnTo>
                  <a:pt x="551156" y="184078"/>
                </a:lnTo>
                <a:lnTo>
                  <a:pt x="579889" y="219667"/>
                </a:lnTo>
                <a:lnTo>
                  <a:pt x="606467" y="257773"/>
                </a:lnTo>
                <a:lnTo>
                  <a:pt x="630767" y="298243"/>
                </a:lnTo>
                <a:lnTo>
                  <a:pt x="652667" y="340924"/>
                </a:lnTo>
                <a:lnTo>
                  <a:pt x="672044" y="385665"/>
                </a:lnTo>
                <a:lnTo>
                  <a:pt x="688775" y="432313"/>
                </a:lnTo>
                <a:lnTo>
                  <a:pt x="702739" y="480717"/>
                </a:lnTo>
                <a:lnTo>
                  <a:pt x="713814" y="530725"/>
                </a:lnTo>
                <a:lnTo>
                  <a:pt x="721875" y="582184"/>
                </a:lnTo>
                <a:lnTo>
                  <a:pt x="726802" y="634942"/>
                </a:lnTo>
                <a:lnTo>
                  <a:pt x="728472" y="68884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25367" y="2488692"/>
            <a:ext cx="1336675" cy="709930"/>
          </a:xfrm>
          <a:custGeom>
            <a:avLst/>
            <a:gdLst/>
            <a:ahLst/>
            <a:cxnLst/>
            <a:rect l="l" t="t" r="r" b="b"/>
            <a:pathLst>
              <a:path w="1336675" h="709930">
                <a:moveTo>
                  <a:pt x="50292" y="521970"/>
                </a:moveTo>
                <a:lnTo>
                  <a:pt x="64008" y="466090"/>
                </a:lnTo>
                <a:lnTo>
                  <a:pt x="82296" y="411480"/>
                </a:lnTo>
                <a:lnTo>
                  <a:pt x="102108" y="359410"/>
                </a:lnTo>
                <a:lnTo>
                  <a:pt x="126492" y="309880"/>
                </a:lnTo>
                <a:lnTo>
                  <a:pt x="153924" y="264160"/>
                </a:lnTo>
                <a:lnTo>
                  <a:pt x="184404" y="222250"/>
                </a:lnTo>
                <a:lnTo>
                  <a:pt x="233172" y="163830"/>
                </a:lnTo>
                <a:lnTo>
                  <a:pt x="288036" y="111760"/>
                </a:lnTo>
                <a:lnTo>
                  <a:pt x="307848" y="99060"/>
                </a:lnTo>
                <a:lnTo>
                  <a:pt x="327660" y="83820"/>
                </a:lnTo>
                <a:lnTo>
                  <a:pt x="348996" y="71120"/>
                </a:lnTo>
                <a:lnTo>
                  <a:pt x="368808" y="58420"/>
                </a:lnTo>
                <a:lnTo>
                  <a:pt x="390144" y="48260"/>
                </a:lnTo>
                <a:lnTo>
                  <a:pt x="413004" y="38100"/>
                </a:lnTo>
                <a:lnTo>
                  <a:pt x="434340" y="27940"/>
                </a:lnTo>
                <a:lnTo>
                  <a:pt x="457200" y="20320"/>
                </a:lnTo>
                <a:lnTo>
                  <a:pt x="502920" y="8890"/>
                </a:lnTo>
                <a:lnTo>
                  <a:pt x="527304" y="3810"/>
                </a:lnTo>
                <a:lnTo>
                  <a:pt x="550164" y="1270"/>
                </a:lnTo>
                <a:lnTo>
                  <a:pt x="574548" y="0"/>
                </a:lnTo>
                <a:lnTo>
                  <a:pt x="598932" y="0"/>
                </a:lnTo>
                <a:lnTo>
                  <a:pt x="598932" y="16510"/>
                </a:lnTo>
                <a:lnTo>
                  <a:pt x="576072" y="16510"/>
                </a:lnTo>
                <a:lnTo>
                  <a:pt x="551688" y="17780"/>
                </a:lnTo>
                <a:lnTo>
                  <a:pt x="528828" y="20320"/>
                </a:lnTo>
                <a:lnTo>
                  <a:pt x="505968" y="25400"/>
                </a:lnTo>
                <a:lnTo>
                  <a:pt x="507492" y="25400"/>
                </a:lnTo>
                <a:lnTo>
                  <a:pt x="489204" y="30480"/>
                </a:lnTo>
                <a:lnTo>
                  <a:pt x="484632" y="30480"/>
                </a:lnTo>
                <a:lnTo>
                  <a:pt x="461772" y="38100"/>
                </a:lnTo>
                <a:lnTo>
                  <a:pt x="419100" y="53340"/>
                </a:lnTo>
                <a:lnTo>
                  <a:pt x="400431" y="62230"/>
                </a:lnTo>
                <a:lnTo>
                  <a:pt x="397764" y="62230"/>
                </a:lnTo>
                <a:lnTo>
                  <a:pt x="380153" y="72390"/>
                </a:lnTo>
                <a:lnTo>
                  <a:pt x="377952" y="72390"/>
                </a:lnTo>
                <a:lnTo>
                  <a:pt x="356616" y="85090"/>
                </a:lnTo>
                <a:lnTo>
                  <a:pt x="358140" y="85090"/>
                </a:lnTo>
                <a:lnTo>
                  <a:pt x="340683" y="96520"/>
                </a:lnTo>
                <a:lnTo>
                  <a:pt x="338328" y="96520"/>
                </a:lnTo>
                <a:lnTo>
                  <a:pt x="318516" y="110490"/>
                </a:lnTo>
                <a:lnTo>
                  <a:pt x="298704" y="125730"/>
                </a:lnTo>
                <a:lnTo>
                  <a:pt x="280416" y="140970"/>
                </a:lnTo>
                <a:lnTo>
                  <a:pt x="262128" y="157480"/>
                </a:lnTo>
                <a:lnTo>
                  <a:pt x="263652" y="157480"/>
                </a:lnTo>
                <a:lnTo>
                  <a:pt x="245364" y="175260"/>
                </a:lnTo>
                <a:lnTo>
                  <a:pt x="228600" y="193040"/>
                </a:lnTo>
                <a:lnTo>
                  <a:pt x="213931" y="210820"/>
                </a:lnTo>
                <a:lnTo>
                  <a:pt x="213360" y="210820"/>
                </a:lnTo>
                <a:lnTo>
                  <a:pt x="197582" y="231140"/>
                </a:lnTo>
                <a:lnTo>
                  <a:pt x="196596" y="231140"/>
                </a:lnTo>
                <a:lnTo>
                  <a:pt x="181356" y="252730"/>
                </a:lnTo>
                <a:lnTo>
                  <a:pt x="182880" y="252730"/>
                </a:lnTo>
                <a:lnTo>
                  <a:pt x="167640" y="274320"/>
                </a:lnTo>
                <a:lnTo>
                  <a:pt x="155448" y="294640"/>
                </a:lnTo>
                <a:lnTo>
                  <a:pt x="153924" y="294640"/>
                </a:lnTo>
                <a:lnTo>
                  <a:pt x="142951" y="317500"/>
                </a:lnTo>
                <a:lnTo>
                  <a:pt x="141732" y="317500"/>
                </a:lnTo>
                <a:lnTo>
                  <a:pt x="117348" y="367030"/>
                </a:lnTo>
                <a:lnTo>
                  <a:pt x="88392" y="443230"/>
                </a:lnTo>
                <a:lnTo>
                  <a:pt x="73152" y="497840"/>
                </a:lnTo>
                <a:lnTo>
                  <a:pt x="69342" y="514350"/>
                </a:lnTo>
                <a:lnTo>
                  <a:pt x="59436" y="514350"/>
                </a:lnTo>
                <a:lnTo>
                  <a:pt x="50292" y="521970"/>
                </a:lnTo>
                <a:close/>
              </a:path>
              <a:path w="1336675" h="709930">
                <a:moveTo>
                  <a:pt x="641440" y="17832"/>
                </a:moveTo>
                <a:lnTo>
                  <a:pt x="626364" y="16510"/>
                </a:lnTo>
                <a:lnTo>
                  <a:pt x="598932" y="16510"/>
                </a:lnTo>
                <a:lnTo>
                  <a:pt x="598932" y="0"/>
                </a:lnTo>
                <a:lnTo>
                  <a:pt x="627888" y="0"/>
                </a:lnTo>
                <a:lnTo>
                  <a:pt x="656844" y="2540"/>
                </a:lnTo>
                <a:lnTo>
                  <a:pt x="684276" y="7620"/>
                </a:lnTo>
                <a:lnTo>
                  <a:pt x="682752" y="7620"/>
                </a:lnTo>
                <a:lnTo>
                  <a:pt x="661416" y="11430"/>
                </a:lnTo>
                <a:lnTo>
                  <a:pt x="641440" y="17832"/>
                </a:lnTo>
                <a:close/>
              </a:path>
              <a:path w="1336675" h="709930">
                <a:moveTo>
                  <a:pt x="1007364" y="83820"/>
                </a:moveTo>
                <a:lnTo>
                  <a:pt x="982980" y="69850"/>
                </a:lnTo>
                <a:lnTo>
                  <a:pt x="984504" y="69850"/>
                </a:lnTo>
                <a:lnTo>
                  <a:pt x="958596" y="57150"/>
                </a:lnTo>
                <a:lnTo>
                  <a:pt x="932688" y="46990"/>
                </a:lnTo>
                <a:lnTo>
                  <a:pt x="906780" y="38100"/>
                </a:lnTo>
                <a:lnTo>
                  <a:pt x="908304" y="38100"/>
                </a:lnTo>
                <a:lnTo>
                  <a:pt x="880872" y="30480"/>
                </a:lnTo>
                <a:lnTo>
                  <a:pt x="853440" y="24130"/>
                </a:lnTo>
                <a:lnTo>
                  <a:pt x="826008" y="19050"/>
                </a:lnTo>
                <a:lnTo>
                  <a:pt x="798576" y="16510"/>
                </a:lnTo>
                <a:lnTo>
                  <a:pt x="726948" y="16510"/>
                </a:lnTo>
                <a:lnTo>
                  <a:pt x="713232" y="12700"/>
                </a:lnTo>
                <a:lnTo>
                  <a:pt x="656844" y="2540"/>
                </a:lnTo>
                <a:lnTo>
                  <a:pt x="627888" y="0"/>
                </a:lnTo>
                <a:lnTo>
                  <a:pt x="800100" y="0"/>
                </a:lnTo>
                <a:lnTo>
                  <a:pt x="885444" y="12700"/>
                </a:lnTo>
                <a:lnTo>
                  <a:pt x="938784" y="30480"/>
                </a:lnTo>
                <a:lnTo>
                  <a:pt x="990600" y="54610"/>
                </a:lnTo>
                <a:lnTo>
                  <a:pt x="1036828" y="81280"/>
                </a:lnTo>
                <a:lnTo>
                  <a:pt x="1007364" y="81280"/>
                </a:lnTo>
                <a:lnTo>
                  <a:pt x="1007364" y="83820"/>
                </a:lnTo>
                <a:close/>
              </a:path>
              <a:path w="1336675" h="709930">
                <a:moveTo>
                  <a:pt x="683478" y="24650"/>
                </a:moveTo>
                <a:lnTo>
                  <a:pt x="681228" y="24130"/>
                </a:lnTo>
                <a:lnTo>
                  <a:pt x="682752" y="24130"/>
                </a:lnTo>
                <a:lnTo>
                  <a:pt x="653796" y="19050"/>
                </a:lnTo>
                <a:lnTo>
                  <a:pt x="655320" y="19050"/>
                </a:lnTo>
                <a:lnTo>
                  <a:pt x="641440" y="17832"/>
                </a:lnTo>
                <a:lnTo>
                  <a:pt x="661416" y="11430"/>
                </a:lnTo>
                <a:lnTo>
                  <a:pt x="682752" y="7620"/>
                </a:lnTo>
                <a:lnTo>
                  <a:pt x="685800" y="24130"/>
                </a:lnTo>
                <a:lnTo>
                  <a:pt x="683478" y="24650"/>
                </a:lnTo>
                <a:close/>
              </a:path>
              <a:path w="1336675" h="709930">
                <a:moveTo>
                  <a:pt x="836676" y="83820"/>
                </a:moveTo>
                <a:lnTo>
                  <a:pt x="810768" y="69850"/>
                </a:lnTo>
                <a:lnTo>
                  <a:pt x="812292" y="69850"/>
                </a:lnTo>
                <a:lnTo>
                  <a:pt x="786384" y="57150"/>
                </a:lnTo>
                <a:lnTo>
                  <a:pt x="760476" y="46990"/>
                </a:lnTo>
                <a:lnTo>
                  <a:pt x="762000" y="46990"/>
                </a:lnTo>
                <a:lnTo>
                  <a:pt x="734568" y="38100"/>
                </a:lnTo>
                <a:lnTo>
                  <a:pt x="736092" y="38100"/>
                </a:lnTo>
                <a:lnTo>
                  <a:pt x="708660" y="30480"/>
                </a:lnTo>
                <a:lnTo>
                  <a:pt x="683478" y="24650"/>
                </a:lnTo>
                <a:lnTo>
                  <a:pt x="685800" y="24130"/>
                </a:lnTo>
                <a:lnTo>
                  <a:pt x="682752" y="7620"/>
                </a:lnTo>
                <a:lnTo>
                  <a:pt x="684276" y="7620"/>
                </a:lnTo>
                <a:lnTo>
                  <a:pt x="740664" y="20320"/>
                </a:lnTo>
                <a:lnTo>
                  <a:pt x="794004" y="41910"/>
                </a:lnTo>
                <a:lnTo>
                  <a:pt x="844296" y="68580"/>
                </a:lnTo>
                <a:lnTo>
                  <a:pt x="864616" y="81280"/>
                </a:lnTo>
                <a:lnTo>
                  <a:pt x="835152" y="81280"/>
                </a:lnTo>
                <a:lnTo>
                  <a:pt x="836676" y="83820"/>
                </a:lnTo>
                <a:close/>
              </a:path>
              <a:path w="1336675" h="709930">
                <a:moveTo>
                  <a:pt x="257273" y="530860"/>
                </a:moveTo>
                <a:lnTo>
                  <a:pt x="220980" y="530860"/>
                </a:lnTo>
                <a:lnTo>
                  <a:pt x="228600" y="496570"/>
                </a:lnTo>
                <a:lnTo>
                  <a:pt x="242316" y="447040"/>
                </a:lnTo>
                <a:lnTo>
                  <a:pt x="257556" y="401320"/>
                </a:lnTo>
                <a:lnTo>
                  <a:pt x="275844" y="355600"/>
                </a:lnTo>
                <a:lnTo>
                  <a:pt x="297180" y="313690"/>
                </a:lnTo>
                <a:lnTo>
                  <a:pt x="333756" y="252730"/>
                </a:lnTo>
                <a:lnTo>
                  <a:pt x="374904" y="198120"/>
                </a:lnTo>
                <a:lnTo>
                  <a:pt x="420624" y="147320"/>
                </a:lnTo>
                <a:lnTo>
                  <a:pt x="437388" y="133350"/>
                </a:lnTo>
                <a:lnTo>
                  <a:pt x="454152" y="118110"/>
                </a:lnTo>
                <a:lnTo>
                  <a:pt x="487680" y="92710"/>
                </a:lnTo>
                <a:lnTo>
                  <a:pt x="524256" y="68580"/>
                </a:lnTo>
                <a:lnTo>
                  <a:pt x="582168" y="39370"/>
                </a:lnTo>
                <a:lnTo>
                  <a:pt x="621792" y="24130"/>
                </a:lnTo>
                <a:lnTo>
                  <a:pt x="641440" y="17832"/>
                </a:lnTo>
                <a:lnTo>
                  <a:pt x="655320" y="19050"/>
                </a:lnTo>
                <a:lnTo>
                  <a:pt x="653796" y="19050"/>
                </a:lnTo>
                <a:lnTo>
                  <a:pt x="682752" y="24130"/>
                </a:lnTo>
                <a:lnTo>
                  <a:pt x="681228" y="24130"/>
                </a:lnTo>
                <a:lnTo>
                  <a:pt x="683478" y="24650"/>
                </a:lnTo>
                <a:lnTo>
                  <a:pt x="646176" y="33020"/>
                </a:lnTo>
                <a:lnTo>
                  <a:pt x="626364" y="39370"/>
                </a:lnTo>
                <a:lnTo>
                  <a:pt x="606552" y="46990"/>
                </a:lnTo>
                <a:lnTo>
                  <a:pt x="608076" y="46990"/>
                </a:lnTo>
                <a:lnTo>
                  <a:pt x="588264" y="54610"/>
                </a:lnTo>
                <a:lnTo>
                  <a:pt x="569976" y="63500"/>
                </a:lnTo>
                <a:lnTo>
                  <a:pt x="550164" y="72390"/>
                </a:lnTo>
                <a:lnTo>
                  <a:pt x="551688" y="72390"/>
                </a:lnTo>
                <a:lnTo>
                  <a:pt x="515112" y="93980"/>
                </a:lnTo>
                <a:lnTo>
                  <a:pt x="481584" y="118110"/>
                </a:lnTo>
                <a:lnTo>
                  <a:pt x="466344" y="130810"/>
                </a:lnTo>
                <a:lnTo>
                  <a:pt x="464820" y="130810"/>
                </a:lnTo>
                <a:lnTo>
                  <a:pt x="432816" y="160020"/>
                </a:lnTo>
                <a:lnTo>
                  <a:pt x="418748" y="175260"/>
                </a:lnTo>
                <a:lnTo>
                  <a:pt x="417576" y="175260"/>
                </a:lnTo>
                <a:lnTo>
                  <a:pt x="387096" y="208280"/>
                </a:lnTo>
                <a:lnTo>
                  <a:pt x="388620" y="208280"/>
                </a:lnTo>
                <a:lnTo>
                  <a:pt x="373380" y="224790"/>
                </a:lnTo>
                <a:lnTo>
                  <a:pt x="374904" y="224790"/>
                </a:lnTo>
                <a:lnTo>
                  <a:pt x="347472" y="261620"/>
                </a:lnTo>
                <a:lnTo>
                  <a:pt x="323088" y="300990"/>
                </a:lnTo>
                <a:lnTo>
                  <a:pt x="312420" y="321310"/>
                </a:lnTo>
                <a:lnTo>
                  <a:pt x="303007" y="340360"/>
                </a:lnTo>
                <a:lnTo>
                  <a:pt x="301752" y="340360"/>
                </a:lnTo>
                <a:lnTo>
                  <a:pt x="291676" y="361950"/>
                </a:lnTo>
                <a:lnTo>
                  <a:pt x="291084" y="361950"/>
                </a:lnTo>
                <a:lnTo>
                  <a:pt x="273304" y="406400"/>
                </a:lnTo>
                <a:lnTo>
                  <a:pt x="272796" y="406400"/>
                </a:lnTo>
                <a:lnTo>
                  <a:pt x="265577" y="429260"/>
                </a:lnTo>
                <a:lnTo>
                  <a:pt x="265176" y="429260"/>
                </a:lnTo>
                <a:lnTo>
                  <a:pt x="257556" y="453390"/>
                </a:lnTo>
                <a:lnTo>
                  <a:pt x="251460" y="476250"/>
                </a:lnTo>
                <a:lnTo>
                  <a:pt x="243840" y="500380"/>
                </a:lnTo>
                <a:lnTo>
                  <a:pt x="241325" y="514350"/>
                </a:lnTo>
                <a:lnTo>
                  <a:pt x="230124" y="514350"/>
                </a:lnTo>
                <a:lnTo>
                  <a:pt x="239268" y="525780"/>
                </a:lnTo>
                <a:lnTo>
                  <a:pt x="261653" y="525780"/>
                </a:lnTo>
                <a:lnTo>
                  <a:pt x="257273" y="530860"/>
                </a:lnTo>
                <a:close/>
              </a:path>
              <a:path w="1336675" h="709930">
                <a:moveTo>
                  <a:pt x="484632" y="31750"/>
                </a:moveTo>
                <a:lnTo>
                  <a:pt x="484632" y="30480"/>
                </a:lnTo>
                <a:lnTo>
                  <a:pt x="489204" y="30480"/>
                </a:lnTo>
                <a:lnTo>
                  <a:pt x="484632" y="31750"/>
                </a:lnTo>
                <a:close/>
              </a:path>
              <a:path w="1336675" h="709930">
                <a:moveTo>
                  <a:pt x="397764" y="63500"/>
                </a:moveTo>
                <a:lnTo>
                  <a:pt x="397764" y="62230"/>
                </a:lnTo>
                <a:lnTo>
                  <a:pt x="400431" y="62230"/>
                </a:lnTo>
                <a:lnTo>
                  <a:pt x="397764" y="63500"/>
                </a:lnTo>
                <a:close/>
              </a:path>
              <a:path w="1336675" h="709930">
                <a:moveTo>
                  <a:pt x="377952" y="73660"/>
                </a:moveTo>
                <a:lnTo>
                  <a:pt x="377952" y="72390"/>
                </a:lnTo>
                <a:lnTo>
                  <a:pt x="380153" y="72390"/>
                </a:lnTo>
                <a:lnTo>
                  <a:pt x="377952" y="73660"/>
                </a:lnTo>
                <a:close/>
              </a:path>
              <a:path w="1336675" h="709930">
                <a:moveTo>
                  <a:pt x="1004316" y="238760"/>
                </a:moveTo>
                <a:lnTo>
                  <a:pt x="986028" y="214630"/>
                </a:lnTo>
                <a:lnTo>
                  <a:pt x="966216" y="191770"/>
                </a:lnTo>
                <a:lnTo>
                  <a:pt x="967740" y="191770"/>
                </a:lnTo>
                <a:lnTo>
                  <a:pt x="926592" y="149860"/>
                </a:lnTo>
                <a:lnTo>
                  <a:pt x="905256" y="132080"/>
                </a:lnTo>
                <a:lnTo>
                  <a:pt x="859536" y="96520"/>
                </a:lnTo>
                <a:lnTo>
                  <a:pt x="835152" y="81280"/>
                </a:lnTo>
                <a:lnTo>
                  <a:pt x="864616" y="81280"/>
                </a:lnTo>
                <a:lnTo>
                  <a:pt x="915924" y="118110"/>
                </a:lnTo>
                <a:lnTo>
                  <a:pt x="979932" y="180340"/>
                </a:lnTo>
                <a:lnTo>
                  <a:pt x="1018032" y="228600"/>
                </a:lnTo>
                <a:lnTo>
                  <a:pt x="1023899" y="237490"/>
                </a:lnTo>
                <a:lnTo>
                  <a:pt x="1004316" y="237490"/>
                </a:lnTo>
                <a:lnTo>
                  <a:pt x="1004316" y="238760"/>
                </a:lnTo>
                <a:close/>
              </a:path>
              <a:path w="1336675" h="709930">
                <a:moveTo>
                  <a:pt x="1176528" y="238760"/>
                </a:moveTo>
                <a:lnTo>
                  <a:pt x="1138428" y="191770"/>
                </a:lnTo>
                <a:lnTo>
                  <a:pt x="1098804" y="149860"/>
                </a:lnTo>
                <a:lnTo>
                  <a:pt x="1075944" y="132080"/>
                </a:lnTo>
                <a:lnTo>
                  <a:pt x="1077468" y="132080"/>
                </a:lnTo>
                <a:lnTo>
                  <a:pt x="1031748" y="96520"/>
                </a:lnTo>
                <a:lnTo>
                  <a:pt x="1007364" y="81280"/>
                </a:lnTo>
                <a:lnTo>
                  <a:pt x="1036828" y="81280"/>
                </a:lnTo>
                <a:lnTo>
                  <a:pt x="1088136" y="118110"/>
                </a:lnTo>
                <a:lnTo>
                  <a:pt x="1152144" y="180340"/>
                </a:lnTo>
                <a:lnTo>
                  <a:pt x="1190244" y="228600"/>
                </a:lnTo>
                <a:lnTo>
                  <a:pt x="1196111" y="237490"/>
                </a:lnTo>
                <a:lnTo>
                  <a:pt x="1176528" y="237490"/>
                </a:lnTo>
                <a:lnTo>
                  <a:pt x="1176528" y="238760"/>
                </a:lnTo>
                <a:close/>
              </a:path>
              <a:path w="1336675" h="709930">
                <a:moveTo>
                  <a:pt x="336804" y="99060"/>
                </a:moveTo>
                <a:lnTo>
                  <a:pt x="338328" y="96520"/>
                </a:lnTo>
                <a:lnTo>
                  <a:pt x="340683" y="96520"/>
                </a:lnTo>
                <a:lnTo>
                  <a:pt x="336804" y="99060"/>
                </a:lnTo>
                <a:close/>
              </a:path>
              <a:path w="1336675" h="709930">
                <a:moveTo>
                  <a:pt x="464820" y="132080"/>
                </a:moveTo>
                <a:lnTo>
                  <a:pt x="464820" y="130810"/>
                </a:lnTo>
                <a:lnTo>
                  <a:pt x="466344" y="130810"/>
                </a:lnTo>
                <a:lnTo>
                  <a:pt x="464820" y="132080"/>
                </a:lnTo>
                <a:close/>
              </a:path>
              <a:path w="1336675" h="709930">
                <a:moveTo>
                  <a:pt x="417576" y="176530"/>
                </a:moveTo>
                <a:lnTo>
                  <a:pt x="417576" y="175260"/>
                </a:lnTo>
                <a:lnTo>
                  <a:pt x="418748" y="175260"/>
                </a:lnTo>
                <a:lnTo>
                  <a:pt x="417576" y="176530"/>
                </a:lnTo>
                <a:close/>
              </a:path>
              <a:path w="1336675" h="709930">
                <a:moveTo>
                  <a:pt x="211836" y="213360"/>
                </a:moveTo>
                <a:lnTo>
                  <a:pt x="213360" y="210820"/>
                </a:lnTo>
                <a:lnTo>
                  <a:pt x="213931" y="210820"/>
                </a:lnTo>
                <a:lnTo>
                  <a:pt x="211836" y="213360"/>
                </a:lnTo>
                <a:close/>
              </a:path>
              <a:path w="1336675" h="709930">
                <a:moveTo>
                  <a:pt x="196596" y="232410"/>
                </a:moveTo>
                <a:lnTo>
                  <a:pt x="196596" y="231140"/>
                </a:lnTo>
                <a:lnTo>
                  <a:pt x="197582" y="231140"/>
                </a:lnTo>
                <a:lnTo>
                  <a:pt x="196596" y="232410"/>
                </a:lnTo>
                <a:close/>
              </a:path>
              <a:path w="1336675" h="709930">
                <a:moveTo>
                  <a:pt x="1037844" y="289560"/>
                </a:moveTo>
                <a:lnTo>
                  <a:pt x="1004316" y="237490"/>
                </a:lnTo>
                <a:lnTo>
                  <a:pt x="1023899" y="237490"/>
                </a:lnTo>
                <a:lnTo>
                  <a:pt x="1051560" y="279400"/>
                </a:lnTo>
                <a:lnTo>
                  <a:pt x="1056132" y="287020"/>
                </a:lnTo>
                <a:lnTo>
                  <a:pt x="1037844" y="287020"/>
                </a:lnTo>
                <a:lnTo>
                  <a:pt x="1037844" y="289560"/>
                </a:lnTo>
                <a:close/>
              </a:path>
              <a:path w="1336675" h="709930">
                <a:moveTo>
                  <a:pt x="1210056" y="289560"/>
                </a:moveTo>
                <a:lnTo>
                  <a:pt x="1176528" y="237490"/>
                </a:lnTo>
                <a:lnTo>
                  <a:pt x="1196111" y="237490"/>
                </a:lnTo>
                <a:lnTo>
                  <a:pt x="1223772" y="279400"/>
                </a:lnTo>
                <a:lnTo>
                  <a:pt x="1228344" y="287020"/>
                </a:lnTo>
                <a:lnTo>
                  <a:pt x="1210056" y="287020"/>
                </a:lnTo>
                <a:lnTo>
                  <a:pt x="1210056" y="289560"/>
                </a:lnTo>
                <a:close/>
              </a:path>
              <a:path w="1336675" h="709930">
                <a:moveTo>
                  <a:pt x="1336548" y="703580"/>
                </a:moveTo>
                <a:lnTo>
                  <a:pt x="1147572" y="703580"/>
                </a:lnTo>
                <a:lnTo>
                  <a:pt x="1145991" y="659130"/>
                </a:lnTo>
                <a:lnTo>
                  <a:pt x="1144524" y="626110"/>
                </a:lnTo>
                <a:lnTo>
                  <a:pt x="1136904" y="558800"/>
                </a:lnTo>
                <a:lnTo>
                  <a:pt x="1123188" y="492760"/>
                </a:lnTo>
                <a:lnTo>
                  <a:pt x="1103376" y="430530"/>
                </a:lnTo>
                <a:lnTo>
                  <a:pt x="1104900" y="430530"/>
                </a:lnTo>
                <a:lnTo>
                  <a:pt x="1092708" y="400050"/>
                </a:lnTo>
                <a:lnTo>
                  <a:pt x="1068324" y="342900"/>
                </a:lnTo>
                <a:lnTo>
                  <a:pt x="1037844" y="287020"/>
                </a:lnTo>
                <a:lnTo>
                  <a:pt x="1056132" y="287020"/>
                </a:lnTo>
                <a:lnTo>
                  <a:pt x="1095756" y="363220"/>
                </a:lnTo>
                <a:lnTo>
                  <a:pt x="1120140" y="424180"/>
                </a:lnTo>
                <a:lnTo>
                  <a:pt x="1138428" y="488950"/>
                </a:lnTo>
                <a:lnTo>
                  <a:pt x="1158240" y="589280"/>
                </a:lnTo>
                <a:lnTo>
                  <a:pt x="1162864" y="660400"/>
                </a:lnTo>
                <a:lnTo>
                  <a:pt x="1163968" y="687070"/>
                </a:lnTo>
                <a:lnTo>
                  <a:pt x="1155192" y="687070"/>
                </a:lnTo>
                <a:lnTo>
                  <a:pt x="1164336" y="695960"/>
                </a:lnTo>
                <a:lnTo>
                  <a:pt x="1336286" y="695960"/>
                </a:lnTo>
                <a:lnTo>
                  <a:pt x="1336548" y="703580"/>
                </a:lnTo>
                <a:close/>
              </a:path>
              <a:path w="1336675" h="709930">
                <a:moveTo>
                  <a:pt x="1319784" y="695960"/>
                </a:moveTo>
                <a:lnTo>
                  <a:pt x="1316736" y="626110"/>
                </a:lnTo>
                <a:lnTo>
                  <a:pt x="1313688" y="591820"/>
                </a:lnTo>
                <a:lnTo>
                  <a:pt x="1309116" y="558800"/>
                </a:lnTo>
                <a:lnTo>
                  <a:pt x="1301496" y="525780"/>
                </a:lnTo>
                <a:lnTo>
                  <a:pt x="1303020" y="525780"/>
                </a:lnTo>
                <a:lnTo>
                  <a:pt x="1286256" y="461010"/>
                </a:lnTo>
                <a:lnTo>
                  <a:pt x="1264920" y="400050"/>
                </a:lnTo>
                <a:lnTo>
                  <a:pt x="1239012" y="342900"/>
                </a:lnTo>
                <a:lnTo>
                  <a:pt x="1240536" y="342900"/>
                </a:lnTo>
                <a:lnTo>
                  <a:pt x="1210056" y="287020"/>
                </a:lnTo>
                <a:lnTo>
                  <a:pt x="1228344" y="287020"/>
                </a:lnTo>
                <a:lnTo>
                  <a:pt x="1267968" y="363220"/>
                </a:lnTo>
                <a:lnTo>
                  <a:pt x="1292352" y="424180"/>
                </a:lnTo>
                <a:lnTo>
                  <a:pt x="1310640" y="488950"/>
                </a:lnTo>
                <a:lnTo>
                  <a:pt x="1330452" y="589280"/>
                </a:lnTo>
                <a:lnTo>
                  <a:pt x="1335067" y="660400"/>
                </a:lnTo>
                <a:lnTo>
                  <a:pt x="1335981" y="687070"/>
                </a:lnTo>
                <a:lnTo>
                  <a:pt x="1327404" y="687070"/>
                </a:lnTo>
                <a:lnTo>
                  <a:pt x="1319784" y="695960"/>
                </a:lnTo>
                <a:close/>
              </a:path>
              <a:path w="1336675" h="709930">
                <a:moveTo>
                  <a:pt x="153924" y="297180"/>
                </a:moveTo>
                <a:lnTo>
                  <a:pt x="153924" y="294640"/>
                </a:lnTo>
                <a:lnTo>
                  <a:pt x="155448" y="294640"/>
                </a:lnTo>
                <a:lnTo>
                  <a:pt x="153924" y="297180"/>
                </a:lnTo>
                <a:close/>
              </a:path>
              <a:path w="1336675" h="709930">
                <a:moveTo>
                  <a:pt x="141732" y="320040"/>
                </a:moveTo>
                <a:lnTo>
                  <a:pt x="141732" y="317500"/>
                </a:lnTo>
                <a:lnTo>
                  <a:pt x="142951" y="317500"/>
                </a:lnTo>
                <a:lnTo>
                  <a:pt x="141732" y="320040"/>
                </a:lnTo>
                <a:close/>
              </a:path>
              <a:path w="1336675" h="709930">
                <a:moveTo>
                  <a:pt x="301752" y="342900"/>
                </a:moveTo>
                <a:lnTo>
                  <a:pt x="301752" y="340360"/>
                </a:lnTo>
                <a:lnTo>
                  <a:pt x="303007" y="340360"/>
                </a:lnTo>
                <a:lnTo>
                  <a:pt x="301752" y="342900"/>
                </a:lnTo>
                <a:close/>
              </a:path>
              <a:path w="1336675" h="709930">
                <a:moveTo>
                  <a:pt x="291084" y="363220"/>
                </a:moveTo>
                <a:lnTo>
                  <a:pt x="291084" y="361950"/>
                </a:lnTo>
                <a:lnTo>
                  <a:pt x="291676" y="361950"/>
                </a:lnTo>
                <a:lnTo>
                  <a:pt x="291084" y="363220"/>
                </a:lnTo>
                <a:close/>
              </a:path>
              <a:path w="1336675" h="709930">
                <a:moveTo>
                  <a:pt x="272796" y="407670"/>
                </a:moveTo>
                <a:lnTo>
                  <a:pt x="272796" y="406400"/>
                </a:lnTo>
                <a:lnTo>
                  <a:pt x="273304" y="406400"/>
                </a:lnTo>
                <a:lnTo>
                  <a:pt x="272796" y="407670"/>
                </a:lnTo>
                <a:close/>
              </a:path>
              <a:path w="1336675" h="709930">
                <a:moveTo>
                  <a:pt x="265176" y="430530"/>
                </a:moveTo>
                <a:lnTo>
                  <a:pt x="265176" y="429260"/>
                </a:lnTo>
                <a:lnTo>
                  <a:pt x="265577" y="429260"/>
                </a:lnTo>
                <a:lnTo>
                  <a:pt x="265176" y="430530"/>
                </a:lnTo>
                <a:close/>
              </a:path>
              <a:path w="1336675" h="709930">
                <a:moveTo>
                  <a:pt x="126492" y="709930"/>
                </a:moveTo>
                <a:lnTo>
                  <a:pt x="0" y="514350"/>
                </a:lnTo>
                <a:lnTo>
                  <a:pt x="51882" y="514350"/>
                </a:lnTo>
                <a:lnTo>
                  <a:pt x="50822" y="519430"/>
                </a:lnTo>
                <a:lnTo>
                  <a:pt x="21336" y="519430"/>
                </a:lnTo>
                <a:lnTo>
                  <a:pt x="15240" y="530860"/>
                </a:lnTo>
                <a:lnTo>
                  <a:pt x="28854" y="530860"/>
                </a:lnTo>
                <a:lnTo>
                  <a:pt x="127702" y="681135"/>
                </a:lnTo>
                <a:lnTo>
                  <a:pt x="120396" y="689610"/>
                </a:lnTo>
                <a:lnTo>
                  <a:pt x="134112" y="690880"/>
                </a:lnTo>
                <a:lnTo>
                  <a:pt x="142672" y="690880"/>
                </a:lnTo>
                <a:lnTo>
                  <a:pt x="126492" y="709930"/>
                </a:lnTo>
                <a:close/>
              </a:path>
              <a:path w="1336675" h="709930">
                <a:moveTo>
                  <a:pt x="67583" y="521970"/>
                </a:moveTo>
                <a:lnTo>
                  <a:pt x="50292" y="521970"/>
                </a:lnTo>
                <a:lnTo>
                  <a:pt x="59436" y="514350"/>
                </a:lnTo>
                <a:lnTo>
                  <a:pt x="69342" y="514350"/>
                </a:lnTo>
                <a:lnTo>
                  <a:pt x="67583" y="521970"/>
                </a:lnTo>
                <a:close/>
              </a:path>
              <a:path w="1336675" h="709930">
                <a:moveTo>
                  <a:pt x="239268" y="525780"/>
                </a:moveTo>
                <a:lnTo>
                  <a:pt x="230124" y="514350"/>
                </a:lnTo>
                <a:lnTo>
                  <a:pt x="241325" y="514350"/>
                </a:lnTo>
                <a:lnTo>
                  <a:pt x="239268" y="525780"/>
                </a:lnTo>
                <a:close/>
              </a:path>
              <a:path w="1336675" h="709930">
                <a:moveTo>
                  <a:pt x="261653" y="525780"/>
                </a:moveTo>
                <a:lnTo>
                  <a:pt x="239268" y="525780"/>
                </a:lnTo>
                <a:lnTo>
                  <a:pt x="241325" y="514350"/>
                </a:lnTo>
                <a:lnTo>
                  <a:pt x="292608" y="514350"/>
                </a:lnTo>
                <a:lnTo>
                  <a:pt x="289371" y="518160"/>
                </a:lnTo>
                <a:lnTo>
                  <a:pt x="268224" y="518160"/>
                </a:lnTo>
                <a:lnTo>
                  <a:pt x="261653" y="525780"/>
                </a:lnTo>
                <a:close/>
              </a:path>
              <a:path w="1336675" h="709930">
                <a:moveTo>
                  <a:pt x="142672" y="690880"/>
                </a:moveTo>
                <a:lnTo>
                  <a:pt x="134112" y="690880"/>
                </a:lnTo>
                <a:lnTo>
                  <a:pt x="127702" y="681135"/>
                </a:lnTo>
                <a:lnTo>
                  <a:pt x="268224" y="518160"/>
                </a:lnTo>
                <a:lnTo>
                  <a:pt x="274320" y="530860"/>
                </a:lnTo>
                <a:lnTo>
                  <a:pt x="278585" y="530860"/>
                </a:lnTo>
                <a:lnTo>
                  <a:pt x="142672" y="690880"/>
                </a:lnTo>
                <a:close/>
              </a:path>
              <a:path w="1336675" h="709930">
                <a:moveTo>
                  <a:pt x="278585" y="530860"/>
                </a:moveTo>
                <a:lnTo>
                  <a:pt x="274320" y="530860"/>
                </a:lnTo>
                <a:lnTo>
                  <a:pt x="268224" y="518160"/>
                </a:lnTo>
                <a:lnTo>
                  <a:pt x="289371" y="518160"/>
                </a:lnTo>
                <a:lnTo>
                  <a:pt x="278585" y="530860"/>
                </a:lnTo>
                <a:close/>
              </a:path>
              <a:path w="1336675" h="709930">
                <a:moveTo>
                  <a:pt x="28854" y="530860"/>
                </a:moveTo>
                <a:lnTo>
                  <a:pt x="15240" y="530860"/>
                </a:lnTo>
                <a:lnTo>
                  <a:pt x="21336" y="519430"/>
                </a:lnTo>
                <a:lnTo>
                  <a:pt x="28854" y="530860"/>
                </a:lnTo>
                <a:close/>
              </a:path>
              <a:path w="1336675" h="709930">
                <a:moveTo>
                  <a:pt x="65532" y="530860"/>
                </a:moveTo>
                <a:lnTo>
                  <a:pt x="28854" y="530860"/>
                </a:lnTo>
                <a:lnTo>
                  <a:pt x="21336" y="519430"/>
                </a:lnTo>
                <a:lnTo>
                  <a:pt x="50822" y="519430"/>
                </a:lnTo>
                <a:lnTo>
                  <a:pt x="50292" y="521970"/>
                </a:lnTo>
                <a:lnTo>
                  <a:pt x="67583" y="521970"/>
                </a:lnTo>
                <a:lnTo>
                  <a:pt x="65532" y="530860"/>
                </a:lnTo>
                <a:close/>
              </a:path>
              <a:path w="1336675" h="709930">
                <a:moveTo>
                  <a:pt x="134112" y="690880"/>
                </a:moveTo>
                <a:lnTo>
                  <a:pt x="120396" y="689610"/>
                </a:lnTo>
                <a:lnTo>
                  <a:pt x="127702" y="681135"/>
                </a:lnTo>
                <a:lnTo>
                  <a:pt x="134112" y="690880"/>
                </a:lnTo>
                <a:close/>
              </a:path>
              <a:path w="1336675" h="709930">
                <a:moveTo>
                  <a:pt x="1164336" y="695960"/>
                </a:moveTo>
                <a:lnTo>
                  <a:pt x="1155192" y="687070"/>
                </a:lnTo>
                <a:lnTo>
                  <a:pt x="1163968" y="687070"/>
                </a:lnTo>
                <a:lnTo>
                  <a:pt x="1164336" y="695960"/>
                </a:lnTo>
                <a:close/>
              </a:path>
              <a:path w="1336675" h="709930">
                <a:moveTo>
                  <a:pt x="1319784" y="695960"/>
                </a:moveTo>
                <a:lnTo>
                  <a:pt x="1164336" y="695960"/>
                </a:lnTo>
                <a:lnTo>
                  <a:pt x="1163968" y="687070"/>
                </a:lnTo>
                <a:lnTo>
                  <a:pt x="1319396" y="687070"/>
                </a:lnTo>
                <a:lnTo>
                  <a:pt x="1319784" y="695960"/>
                </a:lnTo>
                <a:close/>
              </a:path>
              <a:path w="1336675" h="709930">
                <a:moveTo>
                  <a:pt x="1336286" y="695960"/>
                </a:moveTo>
                <a:lnTo>
                  <a:pt x="1319784" y="695960"/>
                </a:lnTo>
                <a:lnTo>
                  <a:pt x="1327404" y="687070"/>
                </a:lnTo>
                <a:lnTo>
                  <a:pt x="1335981" y="687070"/>
                </a:lnTo>
                <a:lnTo>
                  <a:pt x="1336286" y="695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452883" y="2000545"/>
            <a:ext cx="1069340" cy="3740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125"/>
              </a:spcBef>
            </a:pPr>
            <a:r>
              <a:rPr dirty="0" sz="1200" spc="20" b="1">
                <a:latin typeface="微软雅黑"/>
                <a:cs typeface="微软雅黑"/>
              </a:rPr>
              <a:t>通过实践调整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(方法论持续优化)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30023" y="5607816"/>
            <a:ext cx="1113790" cy="3740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200" spc="20" b="1">
                <a:latin typeface="微软雅黑"/>
                <a:cs typeface="微软雅黑"/>
              </a:rPr>
              <a:t>方法论导入应用</a:t>
            </a:r>
            <a:endParaRPr sz="1200">
              <a:latin typeface="微软雅黑"/>
              <a:cs typeface="微软雅黑"/>
            </a:endParaRPr>
          </a:p>
          <a:p>
            <a:pPr algn="ctr" marL="635">
              <a:lnSpc>
                <a:spcPct val="100000"/>
              </a:lnSpc>
              <a:spcBef>
                <a:spcPts val="15"/>
              </a:spcBef>
            </a:pP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(</a:t>
            </a: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敏捷教练指导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)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39612" y="3683508"/>
            <a:ext cx="332740" cy="386080"/>
          </a:xfrm>
          <a:custGeom>
            <a:avLst/>
            <a:gdLst/>
            <a:ahLst/>
            <a:cxnLst/>
            <a:rect l="l" t="t" r="r" b="b"/>
            <a:pathLst>
              <a:path w="332739" h="386079">
                <a:moveTo>
                  <a:pt x="166116" y="385572"/>
                </a:moveTo>
                <a:lnTo>
                  <a:pt x="166116" y="289560"/>
                </a:lnTo>
                <a:lnTo>
                  <a:pt x="0" y="289560"/>
                </a:lnTo>
                <a:lnTo>
                  <a:pt x="0" y="96012"/>
                </a:lnTo>
                <a:lnTo>
                  <a:pt x="166116" y="96012"/>
                </a:lnTo>
                <a:lnTo>
                  <a:pt x="166116" y="0"/>
                </a:lnTo>
                <a:lnTo>
                  <a:pt x="332232" y="192024"/>
                </a:lnTo>
                <a:lnTo>
                  <a:pt x="166116" y="385572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031992" y="3660648"/>
            <a:ext cx="350520" cy="431800"/>
          </a:xfrm>
          <a:custGeom>
            <a:avLst/>
            <a:gdLst/>
            <a:ahLst/>
            <a:cxnLst/>
            <a:rect l="l" t="t" r="r" b="b"/>
            <a:pathLst>
              <a:path w="350520" h="431800">
                <a:moveTo>
                  <a:pt x="164592" y="118872"/>
                </a:moveTo>
                <a:lnTo>
                  <a:pt x="164592" y="0"/>
                </a:lnTo>
                <a:lnTo>
                  <a:pt x="184371" y="22860"/>
                </a:lnTo>
                <a:lnTo>
                  <a:pt x="181356" y="22860"/>
                </a:lnTo>
                <a:lnTo>
                  <a:pt x="167640" y="27432"/>
                </a:lnTo>
                <a:lnTo>
                  <a:pt x="181356" y="43413"/>
                </a:lnTo>
                <a:lnTo>
                  <a:pt x="181356" y="111252"/>
                </a:lnTo>
                <a:lnTo>
                  <a:pt x="173736" y="111252"/>
                </a:lnTo>
                <a:lnTo>
                  <a:pt x="164592" y="118872"/>
                </a:lnTo>
                <a:close/>
              </a:path>
              <a:path w="350520" h="431800">
                <a:moveTo>
                  <a:pt x="181356" y="43413"/>
                </a:moveTo>
                <a:lnTo>
                  <a:pt x="167640" y="27432"/>
                </a:lnTo>
                <a:lnTo>
                  <a:pt x="181356" y="22860"/>
                </a:lnTo>
                <a:lnTo>
                  <a:pt x="181356" y="43413"/>
                </a:lnTo>
                <a:close/>
              </a:path>
              <a:path w="350520" h="431800">
                <a:moveTo>
                  <a:pt x="329178" y="215646"/>
                </a:moveTo>
                <a:lnTo>
                  <a:pt x="181356" y="43413"/>
                </a:lnTo>
                <a:lnTo>
                  <a:pt x="181356" y="22860"/>
                </a:lnTo>
                <a:lnTo>
                  <a:pt x="184371" y="22860"/>
                </a:lnTo>
                <a:lnTo>
                  <a:pt x="346564" y="210312"/>
                </a:lnTo>
                <a:lnTo>
                  <a:pt x="333756" y="210312"/>
                </a:lnTo>
                <a:lnTo>
                  <a:pt x="329178" y="215646"/>
                </a:lnTo>
                <a:close/>
              </a:path>
              <a:path w="350520" h="431800">
                <a:moveTo>
                  <a:pt x="164592" y="320040"/>
                </a:moveTo>
                <a:lnTo>
                  <a:pt x="0" y="320040"/>
                </a:lnTo>
                <a:lnTo>
                  <a:pt x="0" y="111252"/>
                </a:lnTo>
                <a:lnTo>
                  <a:pt x="164592" y="111252"/>
                </a:lnTo>
                <a:lnTo>
                  <a:pt x="164592" y="118872"/>
                </a:lnTo>
                <a:lnTo>
                  <a:pt x="16764" y="118872"/>
                </a:lnTo>
                <a:lnTo>
                  <a:pt x="7620" y="128016"/>
                </a:lnTo>
                <a:lnTo>
                  <a:pt x="16764" y="128016"/>
                </a:lnTo>
                <a:lnTo>
                  <a:pt x="16764" y="303276"/>
                </a:lnTo>
                <a:lnTo>
                  <a:pt x="7620" y="303276"/>
                </a:lnTo>
                <a:lnTo>
                  <a:pt x="16764" y="312420"/>
                </a:lnTo>
                <a:lnTo>
                  <a:pt x="164592" y="312420"/>
                </a:lnTo>
                <a:lnTo>
                  <a:pt x="164592" y="320040"/>
                </a:lnTo>
                <a:close/>
              </a:path>
              <a:path w="350520" h="431800">
                <a:moveTo>
                  <a:pt x="181356" y="128016"/>
                </a:moveTo>
                <a:lnTo>
                  <a:pt x="16764" y="128016"/>
                </a:lnTo>
                <a:lnTo>
                  <a:pt x="16764" y="118872"/>
                </a:lnTo>
                <a:lnTo>
                  <a:pt x="164592" y="118872"/>
                </a:lnTo>
                <a:lnTo>
                  <a:pt x="173736" y="111252"/>
                </a:lnTo>
                <a:lnTo>
                  <a:pt x="181356" y="111252"/>
                </a:lnTo>
                <a:lnTo>
                  <a:pt x="181356" y="128016"/>
                </a:lnTo>
                <a:close/>
              </a:path>
              <a:path w="350520" h="431800">
                <a:moveTo>
                  <a:pt x="16764" y="128016"/>
                </a:moveTo>
                <a:lnTo>
                  <a:pt x="7620" y="128016"/>
                </a:lnTo>
                <a:lnTo>
                  <a:pt x="16764" y="118872"/>
                </a:lnTo>
                <a:lnTo>
                  <a:pt x="16764" y="128016"/>
                </a:lnTo>
                <a:close/>
              </a:path>
              <a:path w="350520" h="431800">
                <a:moveTo>
                  <a:pt x="333756" y="220980"/>
                </a:moveTo>
                <a:lnTo>
                  <a:pt x="329178" y="215646"/>
                </a:lnTo>
                <a:lnTo>
                  <a:pt x="333756" y="210312"/>
                </a:lnTo>
                <a:lnTo>
                  <a:pt x="333756" y="220980"/>
                </a:lnTo>
                <a:close/>
              </a:path>
              <a:path w="350520" h="431800">
                <a:moveTo>
                  <a:pt x="345282" y="220980"/>
                </a:moveTo>
                <a:lnTo>
                  <a:pt x="333756" y="220980"/>
                </a:lnTo>
                <a:lnTo>
                  <a:pt x="333756" y="210312"/>
                </a:lnTo>
                <a:lnTo>
                  <a:pt x="346564" y="210312"/>
                </a:lnTo>
                <a:lnTo>
                  <a:pt x="350520" y="214884"/>
                </a:lnTo>
                <a:lnTo>
                  <a:pt x="345282" y="220980"/>
                </a:lnTo>
                <a:close/>
              </a:path>
              <a:path w="350520" h="431800">
                <a:moveTo>
                  <a:pt x="184232" y="408432"/>
                </a:moveTo>
                <a:lnTo>
                  <a:pt x="181356" y="408432"/>
                </a:lnTo>
                <a:lnTo>
                  <a:pt x="181356" y="387878"/>
                </a:lnTo>
                <a:lnTo>
                  <a:pt x="329178" y="215646"/>
                </a:lnTo>
                <a:lnTo>
                  <a:pt x="333756" y="220980"/>
                </a:lnTo>
                <a:lnTo>
                  <a:pt x="345282" y="220980"/>
                </a:lnTo>
                <a:lnTo>
                  <a:pt x="184232" y="408432"/>
                </a:lnTo>
                <a:close/>
              </a:path>
              <a:path w="350520" h="431800">
                <a:moveTo>
                  <a:pt x="16764" y="312420"/>
                </a:moveTo>
                <a:lnTo>
                  <a:pt x="7620" y="303276"/>
                </a:lnTo>
                <a:lnTo>
                  <a:pt x="16764" y="303276"/>
                </a:lnTo>
                <a:lnTo>
                  <a:pt x="16764" y="312420"/>
                </a:lnTo>
                <a:close/>
              </a:path>
              <a:path w="350520" h="431800">
                <a:moveTo>
                  <a:pt x="181356" y="320040"/>
                </a:moveTo>
                <a:lnTo>
                  <a:pt x="173736" y="320040"/>
                </a:lnTo>
                <a:lnTo>
                  <a:pt x="164592" y="312420"/>
                </a:lnTo>
                <a:lnTo>
                  <a:pt x="16764" y="312420"/>
                </a:lnTo>
                <a:lnTo>
                  <a:pt x="16764" y="303276"/>
                </a:lnTo>
                <a:lnTo>
                  <a:pt x="181356" y="303276"/>
                </a:lnTo>
                <a:lnTo>
                  <a:pt x="181356" y="320040"/>
                </a:lnTo>
                <a:close/>
              </a:path>
              <a:path w="350520" h="431800">
                <a:moveTo>
                  <a:pt x="164592" y="431292"/>
                </a:moveTo>
                <a:lnTo>
                  <a:pt x="164592" y="312420"/>
                </a:lnTo>
                <a:lnTo>
                  <a:pt x="173736" y="320040"/>
                </a:lnTo>
                <a:lnTo>
                  <a:pt x="181356" y="320040"/>
                </a:lnTo>
                <a:lnTo>
                  <a:pt x="181356" y="387878"/>
                </a:lnTo>
                <a:lnTo>
                  <a:pt x="167640" y="403860"/>
                </a:lnTo>
                <a:lnTo>
                  <a:pt x="181356" y="408432"/>
                </a:lnTo>
                <a:lnTo>
                  <a:pt x="184232" y="408432"/>
                </a:lnTo>
                <a:lnTo>
                  <a:pt x="164592" y="431292"/>
                </a:lnTo>
                <a:close/>
              </a:path>
              <a:path w="350520" h="431800">
                <a:moveTo>
                  <a:pt x="181356" y="408432"/>
                </a:moveTo>
                <a:lnTo>
                  <a:pt x="167640" y="403860"/>
                </a:lnTo>
                <a:lnTo>
                  <a:pt x="181356" y="387878"/>
                </a:lnTo>
                <a:lnTo>
                  <a:pt x="181356" y="4084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92211" y="3683508"/>
            <a:ext cx="332740" cy="386080"/>
          </a:xfrm>
          <a:custGeom>
            <a:avLst/>
            <a:gdLst/>
            <a:ahLst/>
            <a:cxnLst/>
            <a:rect l="l" t="t" r="r" b="b"/>
            <a:pathLst>
              <a:path w="332740" h="386079">
                <a:moveTo>
                  <a:pt x="166116" y="385572"/>
                </a:moveTo>
                <a:lnTo>
                  <a:pt x="166116" y="289560"/>
                </a:lnTo>
                <a:lnTo>
                  <a:pt x="0" y="289560"/>
                </a:lnTo>
                <a:lnTo>
                  <a:pt x="0" y="96012"/>
                </a:lnTo>
                <a:lnTo>
                  <a:pt x="166116" y="96012"/>
                </a:lnTo>
                <a:lnTo>
                  <a:pt x="166116" y="0"/>
                </a:lnTo>
                <a:lnTo>
                  <a:pt x="332232" y="192024"/>
                </a:lnTo>
                <a:lnTo>
                  <a:pt x="166116" y="385572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4592" y="3660648"/>
            <a:ext cx="350520" cy="431800"/>
          </a:xfrm>
          <a:custGeom>
            <a:avLst/>
            <a:gdLst/>
            <a:ahLst/>
            <a:cxnLst/>
            <a:rect l="l" t="t" r="r" b="b"/>
            <a:pathLst>
              <a:path w="350520" h="431800">
                <a:moveTo>
                  <a:pt x="164592" y="118872"/>
                </a:moveTo>
                <a:lnTo>
                  <a:pt x="164592" y="0"/>
                </a:lnTo>
                <a:lnTo>
                  <a:pt x="184371" y="22860"/>
                </a:lnTo>
                <a:lnTo>
                  <a:pt x="181356" y="22860"/>
                </a:lnTo>
                <a:lnTo>
                  <a:pt x="167640" y="27432"/>
                </a:lnTo>
                <a:lnTo>
                  <a:pt x="181356" y="43561"/>
                </a:lnTo>
                <a:lnTo>
                  <a:pt x="181356" y="111252"/>
                </a:lnTo>
                <a:lnTo>
                  <a:pt x="173736" y="111252"/>
                </a:lnTo>
                <a:lnTo>
                  <a:pt x="164592" y="118872"/>
                </a:lnTo>
                <a:close/>
              </a:path>
              <a:path w="350520" h="431800">
                <a:moveTo>
                  <a:pt x="181356" y="43561"/>
                </a:moveTo>
                <a:lnTo>
                  <a:pt x="167640" y="27432"/>
                </a:lnTo>
                <a:lnTo>
                  <a:pt x="181356" y="22860"/>
                </a:lnTo>
                <a:lnTo>
                  <a:pt x="181356" y="43561"/>
                </a:lnTo>
                <a:close/>
              </a:path>
              <a:path w="350520" h="431800">
                <a:moveTo>
                  <a:pt x="327696" y="215646"/>
                </a:moveTo>
                <a:lnTo>
                  <a:pt x="181356" y="43561"/>
                </a:lnTo>
                <a:lnTo>
                  <a:pt x="181356" y="22860"/>
                </a:lnTo>
                <a:lnTo>
                  <a:pt x="184371" y="22860"/>
                </a:lnTo>
                <a:lnTo>
                  <a:pt x="346564" y="210312"/>
                </a:lnTo>
                <a:lnTo>
                  <a:pt x="332232" y="210312"/>
                </a:lnTo>
                <a:lnTo>
                  <a:pt x="327696" y="215646"/>
                </a:lnTo>
                <a:close/>
              </a:path>
              <a:path w="350520" h="431800">
                <a:moveTo>
                  <a:pt x="164592" y="320040"/>
                </a:moveTo>
                <a:lnTo>
                  <a:pt x="0" y="320040"/>
                </a:lnTo>
                <a:lnTo>
                  <a:pt x="0" y="111252"/>
                </a:lnTo>
                <a:lnTo>
                  <a:pt x="164592" y="111252"/>
                </a:lnTo>
                <a:lnTo>
                  <a:pt x="164592" y="118872"/>
                </a:lnTo>
                <a:lnTo>
                  <a:pt x="16764" y="118872"/>
                </a:lnTo>
                <a:lnTo>
                  <a:pt x="7620" y="128016"/>
                </a:lnTo>
                <a:lnTo>
                  <a:pt x="16764" y="128016"/>
                </a:lnTo>
                <a:lnTo>
                  <a:pt x="16764" y="303276"/>
                </a:lnTo>
                <a:lnTo>
                  <a:pt x="7620" y="303276"/>
                </a:lnTo>
                <a:lnTo>
                  <a:pt x="16764" y="312420"/>
                </a:lnTo>
                <a:lnTo>
                  <a:pt x="164592" y="312420"/>
                </a:lnTo>
                <a:lnTo>
                  <a:pt x="164592" y="320040"/>
                </a:lnTo>
                <a:close/>
              </a:path>
              <a:path w="350520" h="431800">
                <a:moveTo>
                  <a:pt x="181356" y="128016"/>
                </a:moveTo>
                <a:lnTo>
                  <a:pt x="16764" y="128016"/>
                </a:lnTo>
                <a:lnTo>
                  <a:pt x="16764" y="118872"/>
                </a:lnTo>
                <a:lnTo>
                  <a:pt x="164592" y="118872"/>
                </a:lnTo>
                <a:lnTo>
                  <a:pt x="173736" y="111252"/>
                </a:lnTo>
                <a:lnTo>
                  <a:pt x="181356" y="111252"/>
                </a:lnTo>
                <a:lnTo>
                  <a:pt x="181356" y="128016"/>
                </a:lnTo>
                <a:close/>
              </a:path>
              <a:path w="350520" h="431800">
                <a:moveTo>
                  <a:pt x="16764" y="128016"/>
                </a:moveTo>
                <a:lnTo>
                  <a:pt x="7620" y="128016"/>
                </a:lnTo>
                <a:lnTo>
                  <a:pt x="16764" y="118872"/>
                </a:lnTo>
                <a:lnTo>
                  <a:pt x="16764" y="128016"/>
                </a:lnTo>
                <a:close/>
              </a:path>
              <a:path w="350520" h="431800">
                <a:moveTo>
                  <a:pt x="332232" y="220980"/>
                </a:moveTo>
                <a:lnTo>
                  <a:pt x="327696" y="215646"/>
                </a:lnTo>
                <a:lnTo>
                  <a:pt x="332232" y="210312"/>
                </a:lnTo>
                <a:lnTo>
                  <a:pt x="332232" y="220980"/>
                </a:lnTo>
                <a:close/>
              </a:path>
              <a:path w="350520" h="431800">
                <a:moveTo>
                  <a:pt x="345282" y="220980"/>
                </a:moveTo>
                <a:lnTo>
                  <a:pt x="332232" y="220980"/>
                </a:lnTo>
                <a:lnTo>
                  <a:pt x="332232" y="210312"/>
                </a:lnTo>
                <a:lnTo>
                  <a:pt x="346564" y="210312"/>
                </a:lnTo>
                <a:lnTo>
                  <a:pt x="350520" y="214884"/>
                </a:lnTo>
                <a:lnTo>
                  <a:pt x="345282" y="220980"/>
                </a:lnTo>
                <a:close/>
              </a:path>
              <a:path w="350520" h="431800">
                <a:moveTo>
                  <a:pt x="184232" y="408432"/>
                </a:moveTo>
                <a:lnTo>
                  <a:pt x="181356" y="408432"/>
                </a:lnTo>
                <a:lnTo>
                  <a:pt x="181356" y="387731"/>
                </a:lnTo>
                <a:lnTo>
                  <a:pt x="327696" y="215646"/>
                </a:lnTo>
                <a:lnTo>
                  <a:pt x="332232" y="220980"/>
                </a:lnTo>
                <a:lnTo>
                  <a:pt x="345282" y="220980"/>
                </a:lnTo>
                <a:lnTo>
                  <a:pt x="184232" y="408432"/>
                </a:lnTo>
                <a:close/>
              </a:path>
              <a:path w="350520" h="431800">
                <a:moveTo>
                  <a:pt x="16764" y="312420"/>
                </a:moveTo>
                <a:lnTo>
                  <a:pt x="7620" y="303276"/>
                </a:lnTo>
                <a:lnTo>
                  <a:pt x="16764" y="303276"/>
                </a:lnTo>
                <a:lnTo>
                  <a:pt x="16764" y="312420"/>
                </a:lnTo>
                <a:close/>
              </a:path>
              <a:path w="350520" h="431800">
                <a:moveTo>
                  <a:pt x="181356" y="320040"/>
                </a:moveTo>
                <a:lnTo>
                  <a:pt x="173736" y="320040"/>
                </a:lnTo>
                <a:lnTo>
                  <a:pt x="164592" y="312420"/>
                </a:lnTo>
                <a:lnTo>
                  <a:pt x="16764" y="312420"/>
                </a:lnTo>
                <a:lnTo>
                  <a:pt x="16764" y="303276"/>
                </a:lnTo>
                <a:lnTo>
                  <a:pt x="181356" y="303276"/>
                </a:lnTo>
                <a:lnTo>
                  <a:pt x="181356" y="320040"/>
                </a:lnTo>
                <a:close/>
              </a:path>
              <a:path w="350520" h="431800">
                <a:moveTo>
                  <a:pt x="164592" y="431292"/>
                </a:moveTo>
                <a:lnTo>
                  <a:pt x="164592" y="312420"/>
                </a:lnTo>
                <a:lnTo>
                  <a:pt x="173736" y="320040"/>
                </a:lnTo>
                <a:lnTo>
                  <a:pt x="181356" y="320040"/>
                </a:lnTo>
                <a:lnTo>
                  <a:pt x="181356" y="387731"/>
                </a:lnTo>
                <a:lnTo>
                  <a:pt x="167640" y="403860"/>
                </a:lnTo>
                <a:lnTo>
                  <a:pt x="181356" y="408432"/>
                </a:lnTo>
                <a:lnTo>
                  <a:pt x="184232" y="408432"/>
                </a:lnTo>
                <a:lnTo>
                  <a:pt x="164592" y="431292"/>
                </a:lnTo>
                <a:close/>
              </a:path>
              <a:path w="350520" h="431800">
                <a:moveTo>
                  <a:pt x="181356" y="408432"/>
                </a:moveTo>
                <a:lnTo>
                  <a:pt x="167640" y="403860"/>
                </a:lnTo>
                <a:lnTo>
                  <a:pt x="181356" y="387731"/>
                </a:lnTo>
                <a:lnTo>
                  <a:pt x="181356" y="4084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36664" y="2991612"/>
            <a:ext cx="471315" cy="4541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28660" y="4021835"/>
            <a:ext cx="694942" cy="6964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06823" y="3398520"/>
            <a:ext cx="1680972" cy="15941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23644" y="3358896"/>
            <a:ext cx="1679447" cy="16184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778552" y="2753980"/>
            <a:ext cx="7205980" cy="1189990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243204">
              <a:lnSpc>
                <a:spcPct val="100000"/>
              </a:lnSpc>
              <a:spcBef>
                <a:spcPts val="359"/>
              </a:spcBef>
              <a:tabLst>
                <a:tab pos="5146040" algn="l"/>
              </a:tabLst>
            </a:pPr>
            <a:r>
              <a:rPr dirty="0" sz="1200" spc="15" b="1">
                <a:latin typeface="微软雅黑"/>
                <a:cs typeface="微软雅黑"/>
              </a:rPr>
              <a:t>GPD</a:t>
            </a:r>
            <a:r>
              <a:rPr dirty="0" sz="1200" spc="20" b="1">
                <a:latin typeface="微软雅黑"/>
                <a:cs typeface="微软雅黑"/>
              </a:rPr>
              <a:t>方法论构建	</a:t>
            </a:r>
            <a:r>
              <a:rPr dirty="0" baseline="11574" sz="1800" spc="30" b="1">
                <a:latin typeface="微软雅黑"/>
                <a:cs typeface="微软雅黑"/>
              </a:rPr>
              <a:t>价值</a:t>
            </a:r>
            <a:endParaRPr baseline="11574"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tabLst>
                <a:tab pos="3168015" algn="l"/>
              </a:tabLst>
            </a:pPr>
            <a:r>
              <a:rPr dirty="0" sz="1050" spc="5" b="1">
                <a:solidFill>
                  <a:srgbClr val="FFFFFF"/>
                </a:solidFill>
                <a:latin typeface="Microsoft JhengHei"/>
                <a:cs typeface="Microsoft JhengHei"/>
              </a:rPr>
              <a:t>团队共	</a:t>
            </a:r>
            <a:r>
              <a:rPr dirty="0" baseline="-15873" sz="1575" spc="7" b="1">
                <a:solidFill>
                  <a:srgbClr val="FFFFFF"/>
                </a:solidFill>
                <a:latin typeface="Microsoft JhengHei"/>
                <a:cs typeface="Microsoft JhengHei"/>
              </a:rPr>
              <a:t>过程改</a:t>
            </a:r>
            <a:endParaRPr baseline="-15873" sz="1575">
              <a:latin typeface="Microsoft JhengHei"/>
              <a:cs typeface="Microsoft JhengHei"/>
            </a:endParaRPr>
          </a:p>
          <a:p>
            <a:pPr>
              <a:lnSpc>
                <a:spcPts val="1175"/>
              </a:lnSpc>
              <a:spcBef>
                <a:spcPts val="525"/>
              </a:spcBef>
              <a:tabLst>
                <a:tab pos="717550" algn="l"/>
                <a:tab pos="1167130" algn="l"/>
                <a:tab pos="3302000" algn="l"/>
              </a:tabLst>
            </a:pPr>
            <a:r>
              <a:rPr dirty="0" sz="1050" spc="5" b="1">
                <a:solidFill>
                  <a:srgbClr val="FFFFFF"/>
                </a:solidFill>
                <a:latin typeface="Microsoft JhengHei"/>
                <a:cs typeface="Microsoft JhengHei"/>
              </a:rPr>
              <a:t>借鉴业	</a:t>
            </a:r>
            <a:r>
              <a:rPr dirty="0" baseline="29100" sz="1575" spc="7" b="1">
                <a:solidFill>
                  <a:srgbClr val="FFFFFF"/>
                </a:solidFill>
                <a:latin typeface="Microsoft JhengHei"/>
                <a:cs typeface="Microsoft JhengHei"/>
              </a:rPr>
              <a:t>创	</a:t>
            </a:r>
            <a:r>
              <a:rPr dirty="0" sz="1050" spc="5" b="1">
                <a:solidFill>
                  <a:srgbClr val="FFFFFF"/>
                </a:solidFill>
                <a:latin typeface="Microsoft JhengHei"/>
                <a:cs typeface="Microsoft JhengHei"/>
              </a:rPr>
              <a:t>内部经	</a:t>
            </a:r>
            <a:r>
              <a:rPr dirty="0" baseline="13227" sz="1575" spc="7" b="1">
                <a:solidFill>
                  <a:srgbClr val="FFFFFF"/>
                </a:solidFill>
                <a:latin typeface="Microsoft JhengHei"/>
                <a:cs typeface="Microsoft JhengHei"/>
              </a:rPr>
              <a:t>进</a:t>
            </a:r>
            <a:endParaRPr baseline="13227" sz="1575">
              <a:latin typeface="Microsoft JhengHei"/>
              <a:cs typeface="Microsoft JhengHei"/>
            </a:endParaRPr>
          </a:p>
          <a:p>
            <a:pPr>
              <a:lnSpc>
                <a:spcPts val="1355"/>
              </a:lnSpc>
              <a:tabLst>
                <a:tab pos="1167130" algn="l"/>
                <a:tab pos="2582545" algn="l"/>
                <a:tab pos="3751579" algn="l"/>
                <a:tab pos="4751705" algn="l"/>
                <a:tab pos="6583045" algn="l"/>
              </a:tabLst>
            </a:pPr>
            <a:r>
              <a:rPr dirty="0" sz="1050" spc="5" b="1">
                <a:solidFill>
                  <a:srgbClr val="FFFFFF"/>
                </a:solidFill>
                <a:latin typeface="Microsoft JhengHei"/>
                <a:cs typeface="Microsoft JhengHei"/>
              </a:rPr>
              <a:t>界优秀</a:t>
            </a:r>
            <a:r>
              <a:rPr dirty="0" sz="1050" spc="5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sz="1050" spc="5" b="1">
                <a:solidFill>
                  <a:srgbClr val="FFFFFF"/>
                </a:solidFill>
                <a:latin typeface="Microsoft JhengHei"/>
                <a:cs typeface="Microsoft JhengHei"/>
              </a:rPr>
              <a:t>验总结</a:t>
            </a:r>
            <a:r>
              <a:rPr dirty="0" sz="1050" spc="5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baseline="15873" sz="1575" spc="7" b="1">
                <a:solidFill>
                  <a:srgbClr val="FFFFFF"/>
                </a:solidFill>
                <a:latin typeface="Microsoft JhengHei"/>
                <a:cs typeface="Microsoft JhengHei"/>
              </a:rPr>
              <a:t>人员赋</a:t>
            </a:r>
            <a:r>
              <a:rPr dirty="0" baseline="15873" sz="1575" spc="7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baseline="15873" sz="1575" spc="7" b="1">
                <a:solidFill>
                  <a:srgbClr val="FFFFFF"/>
                </a:solidFill>
                <a:latin typeface="Microsoft JhengHei"/>
                <a:cs typeface="Microsoft JhengHei"/>
              </a:rPr>
              <a:t>敏捷转</a:t>
            </a:r>
            <a:r>
              <a:rPr dirty="0" baseline="15873" sz="1575" spc="7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baseline="23809" sz="1575" spc="7">
                <a:latin typeface="微软雅黑"/>
                <a:cs typeface="微软雅黑"/>
              </a:rPr>
              <a:t>1、研发团队效率</a:t>
            </a:r>
            <a:r>
              <a:rPr dirty="0" baseline="23809" sz="1575" spc="7">
                <a:latin typeface="微软雅黑"/>
                <a:cs typeface="微软雅黑"/>
              </a:rPr>
              <a:t>	</a:t>
            </a:r>
            <a:r>
              <a:rPr dirty="0" baseline="2314" sz="1800" spc="30" b="1">
                <a:latin typeface="微软雅黑"/>
                <a:cs typeface="微软雅黑"/>
              </a:rPr>
              <a:t>用户满意</a:t>
            </a:r>
            <a:endParaRPr baseline="2314" sz="18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45607" y="3873880"/>
            <a:ext cx="5702935" cy="113919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algn="r" marR="741680">
              <a:lnSpc>
                <a:spcPts val="1065"/>
              </a:lnSpc>
              <a:spcBef>
                <a:spcPts val="450"/>
              </a:spcBef>
              <a:tabLst>
                <a:tab pos="1167130" algn="l"/>
                <a:tab pos="2649855" algn="l"/>
                <a:tab pos="3818890" algn="l"/>
                <a:tab pos="4684395" algn="l"/>
              </a:tabLst>
            </a:pPr>
            <a:r>
              <a:rPr dirty="0" sz="1050" spc="5" b="1">
                <a:solidFill>
                  <a:srgbClr val="FFFFFF"/>
                </a:solidFill>
                <a:latin typeface="Microsoft JhengHei"/>
                <a:cs typeface="Microsoft JhengHei"/>
              </a:rPr>
              <a:t>实践</a:t>
            </a:r>
            <a:r>
              <a:rPr dirty="0" sz="1050" spc="5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sz="1050" spc="5" b="1">
                <a:solidFill>
                  <a:srgbClr val="FFFFFF"/>
                </a:solidFill>
                <a:latin typeface="Microsoft JhengHei"/>
                <a:cs typeface="Microsoft JhengHei"/>
              </a:rPr>
              <a:t>积累</a:t>
            </a:r>
            <a:r>
              <a:rPr dirty="0" sz="1050" spc="5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baseline="15873" sz="1575" spc="7" b="1">
                <a:solidFill>
                  <a:srgbClr val="FFFFFF"/>
                </a:solidFill>
                <a:latin typeface="Microsoft JhengHei"/>
                <a:cs typeface="Microsoft JhengHei"/>
              </a:rPr>
              <a:t>能</a:t>
            </a:r>
            <a:r>
              <a:rPr dirty="0" baseline="15873" sz="1575" spc="7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baseline="15873" sz="1575" spc="7" b="1">
                <a:solidFill>
                  <a:srgbClr val="FFFFFF"/>
                </a:solidFill>
                <a:latin typeface="Microsoft JhengHei"/>
                <a:cs typeface="Microsoft JhengHei"/>
              </a:rPr>
              <a:t>型</a:t>
            </a:r>
            <a:r>
              <a:rPr dirty="0" baseline="15873" sz="1575" spc="7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baseline="21164" sz="1575" spc="7">
                <a:latin typeface="微软雅黑"/>
                <a:cs typeface="微软雅黑"/>
              </a:rPr>
              <a:t>提升</a:t>
            </a:r>
            <a:endParaRPr baseline="21164" sz="1575">
              <a:latin typeface="微软雅黑"/>
              <a:cs typeface="微软雅黑"/>
            </a:endParaRPr>
          </a:p>
          <a:p>
            <a:pPr marL="4684395">
              <a:lnSpc>
                <a:spcPts val="1065"/>
              </a:lnSpc>
            </a:pPr>
            <a:r>
              <a:rPr dirty="0" sz="1050" spc="5">
                <a:latin typeface="微软雅黑"/>
                <a:cs typeface="微软雅黑"/>
              </a:rPr>
              <a:t>2、产品交付周期</a:t>
            </a:r>
            <a:endParaRPr sz="1050">
              <a:latin typeface="微软雅黑"/>
              <a:cs typeface="微软雅黑"/>
            </a:endParaRPr>
          </a:p>
          <a:p>
            <a:pPr marL="4684395">
              <a:lnSpc>
                <a:spcPts val="1185"/>
              </a:lnSpc>
            </a:pPr>
            <a:r>
              <a:rPr dirty="0" sz="1050" spc="5">
                <a:latin typeface="微软雅黑"/>
                <a:cs typeface="微软雅黑"/>
              </a:rPr>
              <a:t>缩短</a:t>
            </a:r>
            <a:endParaRPr sz="1050">
              <a:latin typeface="微软雅黑"/>
              <a:cs typeface="微软雅黑"/>
            </a:endParaRPr>
          </a:p>
          <a:p>
            <a:pPr marL="560705">
              <a:lnSpc>
                <a:spcPts val="1100"/>
              </a:lnSpc>
              <a:tabLst>
                <a:tab pos="4684395" algn="l"/>
              </a:tabLst>
            </a:pPr>
            <a:r>
              <a:rPr dirty="0" baseline="-4629" sz="1800" spc="7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baseline="-4629" sz="1800" spc="22" b="1">
                <a:solidFill>
                  <a:srgbClr val="FFFFFF"/>
                </a:solidFill>
                <a:latin typeface="Arial"/>
                <a:cs typeface="Arial"/>
              </a:rPr>
              <a:t>PD</a:t>
            </a:r>
            <a:r>
              <a:rPr dirty="0" baseline="-4629" sz="1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050" spc="5">
                <a:latin typeface="微软雅黑"/>
                <a:cs typeface="微软雅黑"/>
              </a:rPr>
              <a:t>3、产品交付质量</a:t>
            </a:r>
            <a:endParaRPr sz="1050">
              <a:latin typeface="微软雅黑"/>
              <a:cs typeface="微软雅黑"/>
            </a:endParaRPr>
          </a:p>
          <a:p>
            <a:pPr algn="r" marR="741680">
              <a:lnSpc>
                <a:spcPts val="1175"/>
              </a:lnSpc>
              <a:tabLst>
                <a:tab pos="2572385" algn="l"/>
                <a:tab pos="4111625" algn="l"/>
              </a:tabLst>
            </a:pPr>
            <a:r>
              <a:rPr dirty="0" baseline="-25462" sz="1800" spc="44" b="1">
                <a:solidFill>
                  <a:srgbClr val="FFFFFF"/>
                </a:solidFill>
                <a:latin typeface="Microsoft JhengHei"/>
                <a:cs typeface="Microsoft JhengHei"/>
              </a:rPr>
              <a:t>方</a:t>
            </a:r>
            <a:r>
              <a:rPr dirty="0" baseline="-25462" sz="1800" spc="30" b="1">
                <a:solidFill>
                  <a:srgbClr val="FFFFFF"/>
                </a:solidFill>
                <a:latin typeface="Microsoft JhengHei"/>
                <a:cs typeface="Microsoft JhengHei"/>
              </a:rPr>
              <a:t>法</a:t>
            </a:r>
            <a:r>
              <a:rPr dirty="0" baseline="-25462" sz="1800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sz="1200" spc="30" b="1">
                <a:solidFill>
                  <a:srgbClr val="FFFFFF"/>
                </a:solidFill>
                <a:latin typeface="Microsoft JhengHei"/>
                <a:cs typeface="Microsoft JhengHei"/>
              </a:rPr>
              <a:t>研</a:t>
            </a:r>
            <a:r>
              <a:rPr dirty="0" sz="1200" spc="20" b="1">
                <a:solidFill>
                  <a:srgbClr val="FFFFFF"/>
                </a:solidFill>
                <a:latin typeface="Microsoft JhengHei"/>
                <a:cs typeface="Microsoft JhengHei"/>
              </a:rPr>
              <a:t>发</a:t>
            </a:r>
            <a:r>
              <a:rPr dirty="0" sz="1200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baseline="-18518" sz="1575" spc="7">
                <a:latin typeface="微软雅黑"/>
                <a:cs typeface="微软雅黑"/>
              </a:rPr>
              <a:t>提升</a:t>
            </a:r>
            <a:endParaRPr baseline="-18518" sz="1575">
              <a:latin typeface="微软雅黑"/>
              <a:cs typeface="微软雅黑"/>
            </a:endParaRPr>
          </a:p>
          <a:p>
            <a:pPr marL="4684395" indent="-4034154">
              <a:lnSpc>
                <a:spcPts val="1260"/>
              </a:lnSpc>
              <a:spcBef>
                <a:spcPts val="370"/>
              </a:spcBef>
              <a:tabLst>
                <a:tab pos="3145155" algn="l"/>
                <a:tab pos="4684395" algn="l"/>
              </a:tabLst>
            </a:pPr>
            <a:r>
              <a:rPr dirty="0" baseline="-16203" sz="1800" spc="30" b="1">
                <a:solidFill>
                  <a:srgbClr val="FFFFFF"/>
                </a:solidFill>
                <a:latin typeface="Microsoft JhengHei"/>
                <a:cs typeface="Microsoft JhengHei"/>
              </a:rPr>
              <a:t>论</a:t>
            </a:r>
            <a:r>
              <a:rPr dirty="0" baseline="-16203" sz="1800" spc="30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baseline="9259" sz="1800" spc="44" b="1">
                <a:solidFill>
                  <a:srgbClr val="FFFFFF"/>
                </a:solidFill>
                <a:latin typeface="Microsoft JhengHei"/>
                <a:cs typeface="Microsoft JhengHei"/>
              </a:rPr>
              <a:t>团</a:t>
            </a:r>
            <a:r>
              <a:rPr dirty="0" baseline="9259" sz="1800" spc="30" b="1">
                <a:solidFill>
                  <a:srgbClr val="FFFFFF"/>
                </a:solidFill>
                <a:latin typeface="Microsoft JhengHei"/>
                <a:cs typeface="Microsoft JhengHei"/>
              </a:rPr>
              <a:t>队</a:t>
            </a:r>
            <a:r>
              <a:rPr dirty="0" baseline="9259" sz="1800" b="1">
                <a:solidFill>
                  <a:srgbClr val="FFFFFF"/>
                </a:solidFill>
                <a:latin typeface="Microsoft JhengHei"/>
                <a:cs typeface="Microsoft JhengHei"/>
              </a:rPr>
              <a:t>	</a:t>
            </a:r>
            <a:r>
              <a:rPr dirty="0" sz="1050" spc="5">
                <a:latin typeface="微软雅黑"/>
                <a:cs typeface="微软雅黑"/>
              </a:rPr>
              <a:t>4、响应变化更加 </a:t>
            </a:r>
            <a:r>
              <a:rPr dirty="0" sz="1050" spc="5">
                <a:latin typeface="微软雅黑"/>
                <a:cs typeface="微软雅黑"/>
              </a:rPr>
              <a:t>迅速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2738628"/>
            <a:ext cx="10692383" cy="23073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483809" y="3686299"/>
            <a:ext cx="7724775" cy="400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50" spc="5">
                <a:solidFill>
                  <a:srgbClr val="FFFF00"/>
                </a:solidFill>
                <a:latin typeface="Arial"/>
                <a:cs typeface="Arial"/>
              </a:rPr>
              <a:t>1</a:t>
            </a:r>
            <a:r>
              <a:rPr dirty="0" sz="2450" spc="10">
                <a:solidFill>
                  <a:srgbClr val="FFFF00"/>
                </a:solidFill>
                <a:latin typeface="宋体"/>
                <a:cs typeface="宋体"/>
              </a:rPr>
              <a:t>、</a:t>
            </a:r>
            <a:r>
              <a:rPr dirty="0" sz="2450" spc="30">
                <a:solidFill>
                  <a:srgbClr val="FFFF00"/>
                </a:solidFill>
                <a:latin typeface="宋体"/>
                <a:cs typeface="宋体"/>
              </a:rPr>
              <a:t>方</a:t>
            </a:r>
            <a:r>
              <a:rPr dirty="0" sz="2450" spc="10">
                <a:solidFill>
                  <a:srgbClr val="FFFF00"/>
                </a:solidFill>
                <a:latin typeface="宋体"/>
                <a:cs typeface="宋体"/>
              </a:rPr>
              <a:t>法</a:t>
            </a:r>
            <a:r>
              <a:rPr dirty="0" sz="2450" spc="-15">
                <a:solidFill>
                  <a:srgbClr val="FFFF00"/>
                </a:solidFill>
                <a:latin typeface="宋体"/>
                <a:cs typeface="宋体"/>
              </a:rPr>
              <a:t>论</a:t>
            </a:r>
            <a:r>
              <a:rPr dirty="0" sz="2450" spc="10">
                <a:solidFill>
                  <a:srgbClr val="FFFF00"/>
                </a:solidFill>
                <a:latin typeface="宋体"/>
                <a:cs typeface="宋体"/>
              </a:rPr>
              <a:t>建设</a:t>
            </a:r>
            <a:r>
              <a:rPr dirty="0" sz="2450" spc="5">
                <a:solidFill>
                  <a:srgbClr val="FFFF00"/>
                </a:solidFill>
                <a:latin typeface="宋体"/>
                <a:cs typeface="宋体"/>
              </a:rPr>
              <a:t>；</a:t>
            </a:r>
            <a:r>
              <a:rPr dirty="0" sz="2450">
                <a:solidFill>
                  <a:srgbClr val="FFFF00"/>
                </a:solidFill>
                <a:latin typeface="Arial"/>
                <a:cs typeface="Arial"/>
              </a:rPr>
              <a:t>2</a:t>
            </a:r>
            <a:r>
              <a:rPr dirty="0" sz="2450" spc="10">
                <a:solidFill>
                  <a:srgbClr val="FFFF00"/>
                </a:solidFill>
                <a:latin typeface="宋体"/>
                <a:cs typeface="宋体"/>
              </a:rPr>
              <a:t>、教练</a:t>
            </a:r>
            <a:r>
              <a:rPr dirty="0" sz="2450" spc="-15">
                <a:solidFill>
                  <a:srgbClr val="FFFF00"/>
                </a:solidFill>
                <a:latin typeface="宋体"/>
                <a:cs typeface="宋体"/>
              </a:rPr>
              <a:t>与</a:t>
            </a:r>
            <a:r>
              <a:rPr dirty="0" sz="2450" spc="10">
                <a:solidFill>
                  <a:srgbClr val="FFFF00"/>
                </a:solidFill>
                <a:latin typeface="宋体"/>
                <a:cs typeface="宋体"/>
              </a:rPr>
              <a:t>人才</a:t>
            </a:r>
            <a:r>
              <a:rPr dirty="0" sz="2450" spc="-15">
                <a:solidFill>
                  <a:srgbClr val="FFFF00"/>
                </a:solidFill>
                <a:latin typeface="宋体"/>
                <a:cs typeface="宋体"/>
              </a:rPr>
              <a:t>梯</a:t>
            </a:r>
            <a:r>
              <a:rPr dirty="0" sz="2450" spc="10">
                <a:solidFill>
                  <a:srgbClr val="FFFF00"/>
                </a:solidFill>
                <a:latin typeface="宋体"/>
                <a:cs typeface="宋体"/>
              </a:rPr>
              <a:t>队建设</a:t>
            </a:r>
            <a:r>
              <a:rPr dirty="0" sz="2450" spc="-5">
                <a:solidFill>
                  <a:srgbClr val="FFFF00"/>
                </a:solidFill>
                <a:latin typeface="宋体"/>
                <a:cs typeface="宋体"/>
              </a:rPr>
              <a:t>；</a:t>
            </a:r>
            <a:r>
              <a:rPr dirty="0" sz="2450">
                <a:solidFill>
                  <a:srgbClr val="FFFF00"/>
                </a:solidFill>
                <a:latin typeface="Arial"/>
                <a:cs typeface="Arial"/>
              </a:rPr>
              <a:t>3</a:t>
            </a:r>
            <a:r>
              <a:rPr dirty="0" sz="2450" spc="10">
                <a:solidFill>
                  <a:srgbClr val="FFFF00"/>
                </a:solidFill>
                <a:latin typeface="宋体"/>
                <a:cs typeface="宋体"/>
              </a:rPr>
              <a:t>、价值度量</a:t>
            </a:r>
            <a:endParaRPr sz="2450">
              <a:latin typeface="宋体"/>
              <a:cs typeface="宋体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3" name="object 33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112268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打造</a:t>
            </a:r>
            <a:r>
              <a:rPr dirty="0" sz="2100" spc="-10">
                <a:latin typeface="微软雅黑"/>
                <a:cs typeface="微软雅黑"/>
              </a:rPr>
              <a:t>G</a:t>
            </a:r>
            <a:r>
              <a:rPr dirty="0" sz="2100" spc="-5">
                <a:latin typeface="微软雅黑"/>
                <a:cs typeface="微软雅黑"/>
              </a:rPr>
              <a:t>P</a:t>
            </a:r>
            <a:r>
              <a:rPr dirty="0" sz="2100">
                <a:latin typeface="微软雅黑"/>
                <a:cs typeface="微软雅黑"/>
              </a:rPr>
              <a:t>D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1188" y="2438400"/>
            <a:ext cx="4913375" cy="2831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85459" y="2446019"/>
            <a:ext cx="2116836" cy="281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13192" y="2438400"/>
            <a:ext cx="1912618" cy="2857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2" name="object 12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48" y="1078493"/>
            <a:ext cx="4469130" cy="320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00" spc="20">
                <a:latin typeface="微软雅黑"/>
                <a:cs typeface="微软雅黑"/>
              </a:rPr>
              <a:t>GPD</a:t>
            </a:r>
            <a:r>
              <a:rPr dirty="0" sz="1900" spc="30">
                <a:latin typeface="微软雅黑"/>
                <a:cs typeface="微软雅黑"/>
              </a:rPr>
              <a:t>三种研发模式：从猎豹、</a:t>
            </a:r>
            <a:r>
              <a:rPr dirty="0" sz="1900" spc="10">
                <a:latin typeface="微软雅黑"/>
                <a:cs typeface="微软雅黑"/>
              </a:rPr>
              <a:t>骆</a:t>
            </a:r>
            <a:r>
              <a:rPr dirty="0" sz="1900" spc="30">
                <a:latin typeface="微软雅黑"/>
                <a:cs typeface="微软雅黑"/>
              </a:rPr>
              <a:t>驼到大象</a:t>
            </a:r>
            <a:endParaRPr sz="19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2" y="1199387"/>
            <a:ext cx="126491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91289" y="1930907"/>
            <a:ext cx="101600" cy="105410"/>
          </a:xfrm>
          <a:custGeom>
            <a:avLst/>
            <a:gdLst/>
            <a:ahLst/>
            <a:cxnLst/>
            <a:rect l="l" t="t" r="r" b="b"/>
            <a:pathLst>
              <a:path w="101600" h="105410">
                <a:moveTo>
                  <a:pt x="101095" y="105155"/>
                </a:moveTo>
                <a:lnTo>
                  <a:pt x="52618" y="104243"/>
                </a:lnTo>
                <a:lnTo>
                  <a:pt x="4605" y="101529"/>
                </a:lnTo>
                <a:lnTo>
                  <a:pt x="0" y="101095"/>
                </a:lnTo>
                <a:lnTo>
                  <a:pt x="101095" y="0"/>
                </a:lnTo>
                <a:lnTo>
                  <a:pt x="101095" y="105155"/>
                </a:lnTo>
                <a:close/>
              </a:path>
            </a:pathLst>
          </a:custGeom>
          <a:solidFill>
            <a:srgbClr val="00AA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36552" y="1754124"/>
            <a:ext cx="255904" cy="278130"/>
          </a:xfrm>
          <a:custGeom>
            <a:avLst/>
            <a:gdLst/>
            <a:ahLst/>
            <a:cxnLst/>
            <a:rect l="l" t="t" r="r" b="b"/>
            <a:pathLst>
              <a:path w="255904" h="278130">
                <a:moveTo>
                  <a:pt x="154737" y="277878"/>
                </a:moveTo>
                <a:lnTo>
                  <a:pt x="111824" y="273829"/>
                </a:lnTo>
                <a:lnTo>
                  <a:pt x="64834" y="267609"/>
                </a:lnTo>
                <a:lnTo>
                  <a:pt x="18405" y="259685"/>
                </a:lnTo>
                <a:lnTo>
                  <a:pt x="0" y="255832"/>
                </a:lnTo>
                <a:lnTo>
                  <a:pt x="255832" y="0"/>
                </a:lnTo>
                <a:lnTo>
                  <a:pt x="255832" y="176783"/>
                </a:lnTo>
                <a:lnTo>
                  <a:pt x="154737" y="277878"/>
                </a:lnTo>
                <a:close/>
              </a:path>
            </a:pathLst>
          </a:custGeom>
          <a:solidFill>
            <a:srgbClr val="00AB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56581" y="1655062"/>
            <a:ext cx="335915" cy="354965"/>
          </a:xfrm>
          <a:custGeom>
            <a:avLst/>
            <a:gdLst/>
            <a:ahLst/>
            <a:cxnLst/>
            <a:rect l="l" t="t" r="r" b="b"/>
            <a:pathLst>
              <a:path w="335915" h="354964">
                <a:moveTo>
                  <a:pt x="79970" y="354894"/>
                </a:moveTo>
                <a:lnTo>
                  <a:pt x="52541" y="349151"/>
                </a:lnTo>
                <a:lnTo>
                  <a:pt x="7331" y="337917"/>
                </a:lnTo>
                <a:lnTo>
                  <a:pt x="0" y="335804"/>
                </a:lnTo>
                <a:lnTo>
                  <a:pt x="335803" y="0"/>
                </a:lnTo>
                <a:lnTo>
                  <a:pt x="335803" y="99062"/>
                </a:lnTo>
                <a:lnTo>
                  <a:pt x="79970" y="354894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74054" y="1546858"/>
            <a:ext cx="418465" cy="444500"/>
          </a:xfrm>
          <a:custGeom>
            <a:avLst/>
            <a:gdLst/>
            <a:ahLst/>
            <a:cxnLst/>
            <a:rect l="l" t="t" r="r" b="b"/>
            <a:pathLst>
              <a:path w="418465" h="444500">
                <a:moveTo>
                  <a:pt x="82526" y="444008"/>
                </a:moveTo>
                <a:lnTo>
                  <a:pt x="45308" y="433281"/>
                </a:lnTo>
                <a:lnTo>
                  <a:pt x="1449" y="418867"/>
                </a:lnTo>
                <a:lnTo>
                  <a:pt x="0" y="418331"/>
                </a:lnTo>
                <a:lnTo>
                  <a:pt x="418329" y="0"/>
                </a:lnTo>
                <a:lnTo>
                  <a:pt x="418329" y="108204"/>
                </a:lnTo>
                <a:lnTo>
                  <a:pt x="82526" y="444008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16688" y="1467611"/>
            <a:ext cx="476250" cy="497840"/>
          </a:xfrm>
          <a:custGeom>
            <a:avLst/>
            <a:gdLst/>
            <a:ahLst/>
            <a:cxnLst/>
            <a:rect l="l" t="t" r="r" b="b"/>
            <a:pathLst>
              <a:path w="476250" h="497839">
                <a:moveTo>
                  <a:pt x="57366" y="497577"/>
                </a:moveTo>
                <a:lnTo>
                  <a:pt x="15681" y="482158"/>
                </a:lnTo>
                <a:lnTo>
                  <a:pt x="0" y="475696"/>
                </a:lnTo>
                <a:lnTo>
                  <a:pt x="475696" y="0"/>
                </a:lnTo>
                <a:lnTo>
                  <a:pt x="475696" y="79246"/>
                </a:lnTo>
                <a:lnTo>
                  <a:pt x="57366" y="497577"/>
                </a:lnTo>
                <a:close/>
              </a:path>
            </a:pathLst>
          </a:custGeom>
          <a:solidFill>
            <a:srgbClr val="00AD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88668" y="1427988"/>
            <a:ext cx="504190" cy="515620"/>
          </a:xfrm>
          <a:custGeom>
            <a:avLst/>
            <a:gdLst/>
            <a:ahLst/>
            <a:cxnLst/>
            <a:rect l="l" t="t" r="r" b="b"/>
            <a:pathLst>
              <a:path w="504190" h="515619">
                <a:moveTo>
                  <a:pt x="28020" y="515319"/>
                </a:moveTo>
                <a:lnTo>
                  <a:pt x="1324" y="504319"/>
                </a:lnTo>
                <a:lnTo>
                  <a:pt x="0" y="503716"/>
                </a:lnTo>
                <a:lnTo>
                  <a:pt x="503716" y="0"/>
                </a:lnTo>
                <a:lnTo>
                  <a:pt x="503716" y="39623"/>
                </a:lnTo>
                <a:lnTo>
                  <a:pt x="28020" y="515319"/>
                </a:lnTo>
                <a:close/>
              </a:path>
            </a:pathLst>
          </a:custGeom>
          <a:solidFill>
            <a:srgbClr val="00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176102" y="1409699"/>
            <a:ext cx="516890" cy="522605"/>
          </a:xfrm>
          <a:custGeom>
            <a:avLst/>
            <a:gdLst/>
            <a:ahLst/>
            <a:cxnLst/>
            <a:rect l="l" t="t" r="r" b="b"/>
            <a:pathLst>
              <a:path w="516890" h="522605">
                <a:moveTo>
                  <a:pt x="12565" y="522004"/>
                </a:moveTo>
                <a:lnTo>
                  <a:pt x="0" y="516282"/>
                </a:lnTo>
                <a:lnTo>
                  <a:pt x="516282" y="0"/>
                </a:lnTo>
                <a:lnTo>
                  <a:pt x="516282" y="18288"/>
                </a:lnTo>
                <a:lnTo>
                  <a:pt x="12565" y="522004"/>
                </a:lnTo>
                <a:close/>
              </a:path>
            </a:pathLst>
          </a:custGeom>
          <a:solidFill>
            <a:srgbClr val="00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28747" y="1406000"/>
            <a:ext cx="563880" cy="520065"/>
          </a:xfrm>
          <a:custGeom>
            <a:avLst/>
            <a:gdLst/>
            <a:ahLst/>
            <a:cxnLst/>
            <a:rect l="l" t="t" r="r" b="b"/>
            <a:pathLst>
              <a:path w="563879" h="520064">
                <a:moveTo>
                  <a:pt x="47354" y="519981"/>
                </a:moveTo>
                <a:lnTo>
                  <a:pt x="19656" y="507368"/>
                </a:lnTo>
                <a:lnTo>
                  <a:pt x="0" y="497541"/>
                </a:lnTo>
                <a:lnTo>
                  <a:pt x="498678" y="0"/>
                </a:lnTo>
                <a:lnTo>
                  <a:pt x="516265" y="1952"/>
                </a:lnTo>
                <a:lnTo>
                  <a:pt x="563636" y="3698"/>
                </a:lnTo>
                <a:lnTo>
                  <a:pt x="47354" y="519981"/>
                </a:lnTo>
                <a:close/>
              </a:path>
            </a:pathLst>
          </a:custGeom>
          <a:solidFill>
            <a:srgbClr val="00AF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89472" y="1398274"/>
            <a:ext cx="538480" cy="505459"/>
          </a:xfrm>
          <a:custGeom>
            <a:avLst/>
            <a:gdLst/>
            <a:ahLst/>
            <a:cxnLst/>
            <a:rect l="l" t="t" r="r" b="b"/>
            <a:pathLst>
              <a:path w="538479" h="505460">
                <a:moveTo>
                  <a:pt x="39275" y="505268"/>
                </a:moveTo>
                <a:lnTo>
                  <a:pt x="18165" y="494714"/>
                </a:lnTo>
                <a:lnTo>
                  <a:pt x="0" y="484795"/>
                </a:lnTo>
                <a:lnTo>
                  <a:pt x="484797" y="0"/>
                </a:lnTo>
                <a:lnTo>
                  <a:pt x="509105" y="4523"/>
                </a:lnTo>
                <a:lnTo>
                  <a:pt x="537953" y="7726"/>
                </a:lnTo>
                <a:lnTo>
                  <a:pt x="39275" y="505268"/>
                </a:lnTo>
                <a:close/>
              </a:path>
            </a:pathLst>
          </a:custGeom>
          <a:solidFill>
            <a:srgbClr val="00B0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57266" y="1389090"/>
            <a:ext cx="517525" cy="494030"/>
          </a:xfrm>
          <a:custGeom>
            <a:avLst/>
            <a:gdLst/>
            <a:ahLst/>
            <a:cxnLst/>
            <a:rect l="l" t="t" r="r" b="b"/>
            <a:pathLst>
              <a:path w="517525" h="494030">
                <a:moveTo>
                  <a:pt x="32205" y="493980"/>
                </a:moveTo>
                <a:lnTo>
                  <a:pt x="10460" y="482107"/>
                </a:lnTo>
                <a:lnTo>
                  <a:pt x="0" y="475896"/>
                </a:lnTo>
                <a:lnTo>
                  <a:pt x="475894" y="0"/>
                </a:lnTo>
                <a:lnTo>
                  <a:pt x="495935" y="5264"/>
                </a:lnTo>
                <a:lnTo>
                  <a:pt x="517003" y="9184"/>
                </a:lnTo>
                <a:lnTo>
                  <a:pt x="32205" y="493980"/>
                </a:lnTo>
                <a:close/>
              </a:path>
            </a:pathLst>
          </a:custGeom>
          <a:solidFill>
            <a:srgbClr val="00B1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27654" y="1378481"/>
            <a:ext cx="506095" cy="487045"/>
          </a:xfrm>
          <a:custGeom>
            <a:avLst/>
            <a:gdLst/>
            <a:ahLst/>
            <a:cxnLst/>
            <a:rect l="l" t="t" r="r" b="b"/>
            <a:pathLst>
              <a:path w="506095" h="487044">
                <a:moveTo>
                  <a:pt x="29611" y="486505"/>
                </a:moveTo>
                <a:lnTo>
                  <a:pt x="1048" y="469546"/>
                </a:lnTo>
                <a:lnTo>
                  <a:pt x="0" y="468872"/>
                </a:lnTo>
                <a:lnTo>
                  <a:pt x="468871" y="0"/>
                </a:lnTo>
                <a:lnTo>
                  <a:pt x="481355" y="4264"/>
                </a:lnTo>
                <a:lnTo>
                  <a:pt x="505506" y="10608"/>
                </a:lnTo>
                <a:lnTo>
                  <a:pt x="29611" y="486505"/>
                </a:lnTo>
                <a:close/>
              </a:path>
            </a:pathLst>
          </a:custGeom>
          <a:solidFill>
            <a:srgbClr val="00B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91338" y="1362158"/>
            <a:ext cx="505459" cy="485775"/>
          </a:xfrm>
          <a:custGeom>
            <a:avLst/>
            <a:gdLst/>
            <a:ahLst/>
            <a:cxnLst/>
            <a:rect l="l" t="t" r="r" b="b"/>
            <a:pathLst>
              <a:path w="505459" h="485775">
                <a:moveTo>
                  <a:pt x="36316" y="485195"/>
                </a:moveTo>
                <a:lnTo>
                  <a:pt x="0" y="461831"/>
                </a:lnTo>
                <a:lnTo>
                  <a:pt x="460775" y="0"/>
                </a:lnTo>
                <a:lnTo>
                  <a:pt x="474786" y="5937"/>
                </a:lnTo>
                <a:lnTo>
                  <a:pt x="505188" y="16323"/>
                </a:lnTo>
                <a:lnTo>
                  <a:pt x="36316" y="485195"/>
                </a:lnTo>
                <a:close/>
              </a:path>
            </a:pathLst>
          </a:custGeom>
          <a:solidFill>
            <a:srgbClr val="00B4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61790" y="1347176"/>
            <a:ext cx="490855" cy="476884"/>
          </a:xfrm>
          <a:custGeom>
            <a:avLst/>
            <a:gdLst/>
            <a:ahLst/>
            <a:cxnLst/>
            <a:rect l="l" t="t" r="r" b="b"/>
            <a:pathLst>
              <a:path w="490854" h="476885">
                <a:moveTo>
                  <a:pt x="29547" y="476813"/>
                </a:moveTo>
                <a:lnTo>
                  <a:pt x="28809" y="476338"/>
                </a:lnTo>
                <a:lnTo>
                  <a:pt x="0" y="456311"/>
                </a:lnTo>
                <a:lnTo>
                  <a:pt x="456312" y="0"/>
                </a:lnTo>
                <a:lnTo>
                  <a:pt x="462879" y="3351"/>
                </a:lnTo>
                <a:lnTo>
                  <a:pt x="490322" y="14982"/>
                </a:lnTo>
                <a:lnTo>
                  <a:pt x="29547" y="476813"/>
                </a:lnTo>
                <a:close/>
              </a:path>
            </a:pathLst>
          </a:custGeom>
          <a:solidFill>
            <a:srgbClr val="00B5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39625" y="1333875"/>
            <a:ext cx="478790" cy="469900"/>
          </a:xfrm>
          <a:custGeom>
            <a:avLst/>
            <a:gdLst/>
            <a:ahLst/>
            <a:cxnLst/>
            <a:rect l="l" t="t" r="r" b="b"/>
            <a:pathLst>
              <a:path w="478790" h="469900">
                <a:moveTo>
                  <a:pt x="22165" y="469612"/>
                </a:moveTo>
                <a:lnTo>
                  <a:pt x="13824" y="463814"/>
                </a:lnTo>
                <a:lnTo>
                  <a:pt x="0" y="453452"/>
                </a:lnTo>
                <a:lnTo>
                  <a:pt x="452417" y="0"/>
                </a:lnTo>
                <a:lnTo>
                  <a:pt x="478478" y="13301"/>
                </a:lnTo>
                <a:lnTo>
                  <a:pt x="22165" y="469612"/>
                </a:lnTo>
                <a:close/>
              </a:path>
            </a:pathLst>
          </a:custGeom>
          <a:solidFill>
            <a:srgbClr val="00B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17111" y="1319867"/>
            <a:ext cx="474980" cy="467995"/>
          </a:xfrm>
          <a:custGeom>
            <a:avLst/>
            <a:gdLst/>
            <a:ahLst/>
            <a:cxnLst/>
            <a:rect l="l" t="t" r="r" b="b"/>
            <a:pathLst>
              <a:path w="474979" h="467994">
                <a:moveTo>
                  <a:pt x="22513" y="467460"/>
                </a:moveTo>
                <a:lnTo>
                  <a:pt x="0" y="450577"/>
                </a:lnTo>
                <a:lnTo>
                  <a:pt x="450577" y="0"/>
                </a:lnTo>
                <a:lnTo>
                  <a:pt x="467658" y="10295"/>
                </a:lnTo>
                <a:lnTo>
                  <a:pt x="474931" y="14007"/>
                </a:lnTo>
                <a:lnTo>
                  <a:pt x="22513" y="467460"/>
                </a:lnTo>
                <a:close/>
              </a:path>
            </a:pathLst>
          </a:custGeom>
          <a:solidFill>
            <a:srgbClr val="00B7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11207" y="1315856"/>
            <a:ext cx="456565" cy="454659"/>
          </a:xfrm>
          <a:custGeom>
            <a:avLst/>
            <a:gdLst/>
            <a:ahLst/>
            <a:cxnLst/>
            <a:rect l="l" t="t" r="r" b="b"/>
            <a:pathLst>
              <a:path w="456565" h="454660">
                <a:moveTo>
                  <a:pt x="5903" y="454588"/>
                </a:moveTo>
                <a:lnTo>
                  <a:pt x="0" y="449826"/>
                </a:lnTo>
                <a:lnTo>
                  <a:pt x="449825" y="0"/>
                </a:lnTo>
                <a:lnTo>
                  <a:pt x="456480" y="4011"/>
                </a:lnTo>
                <a:lnTo>
                  <a:pt x="5903" y="454588"/>
                </a:lnTo>
                <a:close/>
              </a:path>
            </a:pathLst>
          </a:custGeom>
          <a:solidFill>
            <a:srgbClr val="00B7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89999" y="1300472"/>
            <a:ext cx="471170" cy="465455"/>
          </a:xfrm>
          <a:custGeom>
            <a:avLst/>
            <a:gdLst/>
            <a:ahLst/>
            <a:cxnLst/>
            <a:rect l="l" t="t" r="r" b="b"/>
            <a:pathLst>
              <a:path w="471170" h="465455">
                <a:moveTo>
                  <a:pt x="21208" y="465209"/>
                </a:moveTo>
                <a:lnTo>
                  <a:pt x="0" y="448101"/>
                </a:lnTo>
                <a:lnTo>
                  <a:pt x="447078" y="0"/>
                </a:lnTo>
                <a:lnTo>
                  <a:pt x="456548" y="6653"/>
                </a:lnTo>
                <a:lnTo>
                  <a:pt x="471033" y="15383"/>
                </a:lnTo>
                <a:lnTo>
                  <a:pt x="21208" y="465209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67821" y="1284003"/>
            <a:ext cx="469265" cy="464820"/>
          </a:xfrm>
          <a:custGeom>
            <a:avLst/>
            <a:gdLst/>
            <a:ahLst/>
            <a:cxnLst/>
            <a:rect l="l" t="t" r="r" b="b"/>
            <a:pathLst>
              <a:path w="469265" h="464819">
                <a:moveTo>
                  <a:pt x="22177" y="464571"/>
                </a:moveTo>
                <a:lnTo>
                  <a:pt x="14316" y="458229"/>
                </a:lnTo>
                <a:lnTo>
                  <a:pt x="0" y="445815"/>
                </a:lnTo>
                <a:lnTo>
                  <a:pt x="445815" y="0"/>
                </a:lnTo>
                <a:lnTo>
                  <a:pt x="469256" y="16469"/>
                </a:lnTo>
                <a:lnTo>
                  <a:pt x="22177" y="464571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841124" y="1261675"/>
            <a:ext cx="473075" cy="468630"/>
          </a:xfrm>
          <a:custGeom>
            <a:avLst/>
            <a:gdLst/>
            <a:ahLst/>
            <a:cxnLst/>
            <a:rect l="l" t="t" r="r" b="b"/>
            <a:pathLst>
              <a:path w="473075" h="468630">
                <a:moveTo>
                  <a:pt x="26697" y="468142"/>
                </a:moveTo>
                <a:lnTo>
                  <a:pt x="6917" y="450991"/>
                </a:lnTo>
                <a:lnTo>
                  <a:pt x="0" y="444547"/>
                </a:lnTo>
                <a:lnTo>
                  <a:pt x="444548" y="0"/>
                </a:lnTo>
                <a:lnTo>
                  <a:pt x="469003" y="19861"/>
                </a:lnTo>
                <a:lnTo>
                  <a:pt x="472512" y="22327"/>
                </a:lnTo>
                <a:lnTo>
                  <a:pt x="26697" y="468142"/>
                </a:lnTo>
                <a:close/>
              </a:path>
            </a:pathLst>
          </a:custGeom>
          <a:solidFill>
            <a:srgbClr val="00B9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821397" y="1243905"/>
            <a:ext cx="464820" cy="462915"/>
          </a:xfrm>
          <a:custGeom>
            <a:avLst/>
            <a:gdLst/>
            <a:ahLst/>
            <a:cxnLst/>
            <a:rect l="l" t="t" r="r" b="b"/>
            <a:pathLst>
              <a:path w="464820" h="462914">
                <a:moveTo>
                  <a:pt x="19726" y="462318"/>
                </a:moveTo>
                <a:lnTo>
                  <a:pt x="0" y="443945"/>
                </a:lnTo>
                <a:lnTo>
                  <a:pt x="443944" y="0"/>
                </a:lnTo>
                <a:lnTo>
                  <a:pt x="454234" y="9616"/>
                </a:lnTo>
                <a:lnTo>
                  <a:pt x="464274" y="17770"/>
                </a:lnTo>
                <a:lnTo>
                  <a:pt x="19726" y="462318"/>
                </a:lnTo>
                <a:close/>
              </a:path>
            </a:pathLst>
          </a:custGeom>
          <a:solidFill>
            <a:srgbClr val="00BA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96033" y="1219353"/>
            <a:ext cx="469900" cy="468630"/>
          </a:xfrm>
          <a:custGeom>
            <a:avLst/>
            <a:gdLst/>
            <a:ahLst/>
            <a:cxnLst/>
            <a:rect l="l" t="t" r="r" b="b"/>
            <a:pathLst>
              <a:path w="469900" h="468630">
                <a:moveTo>
                  <a:pt x="25364" y="468497"/>
                </a:moveTo>
                <a:lnTo>
                  <a:pt x="18996" y="462565"/>
                </a:lnTo>
                <a:lnTo>
                  <a:pt x="0" y="443569"/>
                </a:lnTo>
                <a:lnTo>
                  <a:pt x="443569" y="0"/>
                </a:lnTo>
                <a:lnTo>
                  <a:pt x="447152" y="3846"/>
                </a:lnTo>
                <a:lnTo>
                  <a:pt x="469308" y="24551"/>
                </a:lnTo>
                <a:lnTo>
                  <a:pt x="25364" y="468497"/>
                </a:lnTo>
                <a:close/>
              </a:path>
            </a:pathLst>
          </a:custGeom>
          <a:solidFill>
            <a:srgbClr val="00BB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77200" y="1199626"/>
            <a:ext cx="462915" cy="463550"/>
          </a:xfrm>
          <a:custGeom>
            <a:avLst/>
            <a:gdLst/>
            <a:ahLst/>
            <a:cxnLst/>
            <a:rect l="l" t="t" r="r" b="b"/>
            <a:pathLst>
              <a:path w="462915" h="463550">
                <a:moveTo>
                  <a:pt x="18831" y="463296"/>
                </a:moveTo>
                <a:lnTo>
                  <a:pt x="5931" y="450396"/>
                </a:lnTo>
                <a:lnTo>
                  <a:pt x="0" y="444027"/>
                </a:lnTo>
                <a:lnTo>
                  <a:pt x="444028" y="0"/>
                </a:lnTo>
                <a:lnTo>
                  <a:pt x="462401" y="19726"/>
                </a:lnTo>
                <a:lnTo>
                  <a:pt x="18831" y="463296"/>
                </a:lnTo>
                <a:close/>
              </a:path>
            </a:pathLst>
          </a:custGeom>
          <a:solidFill>
            <a:srgbClr val="00BC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8093" y="1178331"/>
            <a:ext cx="463550" cy="465455"/>
          </a:xfrm>
          <a:custGeom>
            <a:avLst/>
            <a:gdLst/>
            <a:ahLst/>
            <a:cxnLst/>
            <a:rect l="l" t="t" r="r" b="b"/>
            <a:pathLst>
              <a:path w="463550" h="465455">
                <a:moveTo>
                  <a:pt x="19107" y="465323"/>
                </a:moveTo>
                <a:lnTo>
                  <a:pt x="0" y="444807"/>
                </a:lnTo>
                <a:lnTo>
                  <a:pt x="444808" y="0"/>
                </a:lnTo>
                <a:lnTo>
                  <a:pt x="454818" y="12366"/>
                </a:lnTo>
                <a:lnTo>
                  <a:pt x="463135" y="21295"/>
                </a:lnTo>
                <a:lnTo>
                  <a:pt x="19107" y="465323"/>
                </a:lnTo>
                <a:close/>
              </a:path>
            </a:pathLst>
          </a:custGeom>
          <a:solidFill>
            <a:srgbClr val="00B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35233" y="1151073"/>
            <a:ext cx="467995" cy="472440"/>
          </a:xfrm>
          <a:custGeom>
            <a:avLst/>
            <a:gdLst/>
            <a:ahLst/>
            <a:cxnLst/>
            <a:rect l="l" t="t" r="r" b="b"/>
            <a:pathLst>
              <a:path w="467995" h="472440">
                <a:moveTo>
                  <a:pt x="22859" y="472065"/>
                </a:moveTo>
                <a:lnTo>
                  <a:pt x="17151" y="465936"/>
                </a:lnTo>
                <a:lnTo>
                  <a:pt x="0" y="446157"/>
                </a:lnTo>
                <a:lnTo>
                  <a:pt x="446157" y="0"/>
                </a:lnTo>
                <a:lnTo>
                  <a:pt x="449701" y="5061"/>
                </a:lnTo>
                <a:lnTo>
                  <a:pt x="467668" y="27257"/>
                </a:lnTo>
                <a:lnTo>
                  <a:pt x="22859" y="472065"/>
                </a:lnTo>
                <a:close/>
              </a:path>
            </a:pathLst>
          </a:custGeom>
          <a:solidFill>
            <a:srgbClr val="00BE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12299" y="1121494"/>
            <a:ext cx="469265" cy="476250"/>
          </a:xfrm>
          <a:custGeom>
            <a:avLst/>
            <a:gdLst/>
            <a:ahLst/>
            <a:cxnLst/>
            <a:rect l="l" t="t" r="r" b="b"/>
            <a:pathLst>
              <a:path w="469265" h="476250">
                <a:moveTo>
                  <a:pt x="22934" y="475736"/>
                </a:moveTo>
                <a:lnTo>
                  <a:pt x="10520" y="461420"/>
                </a:lnTo>
                <a:lnTo>
                  <a:pt x="0" y="448378"/>
                </a:lnTo>
                <a:lnTo>
                  <a:pt x="448379" y="0"/>
                </a:lnTo>
                <a:lnTo>
                  <a:pt x="469091" y="29579"/>
                </a:lnTo>
                <a:lnTo>
                  <a:pt x="22934" y="475736"/>
                </a:lnTo>
                <a:close/>
              </a:path>
            </a:pathLst>
          </a:custGeom>
          <a:solidFill>
            <a:srgbClr val="00C0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07536" y="1114943"/>
            <a:ext cx="453390" cy="455295"/>
          </a:xfrm>
          <a:custGeom>
            <a:avLst/>
            <a:gdLst/>
            <a:ahLst/>
            <a:cxnLst/>
            <a:rect l="l" t="t" r="r" b="b"/>
            <a:pathLst>
              <a:path w="453390" h="455294">
                <a:moveTo>
                  <a:pt x="4763" y="454929"/>
                </a:moveTo>
                <a:lnTo>
                  <a:pt x="0" y="449024"/>
                </a:lnTo>
                <a:lnTo>
                  <a:pt x="449022" y="0"/>
                </a:lnTo>
                <a:lnTo>
                  <a:pt x="451841" y="4692"/>
                </a:lnTo>
                <a:lnTo>
                  <a:pt x="453142" y="6550"/>
                </a:lnTo>
                <a:lnTo>
                  <a:pt x="4763" y="454929"/>
                </a:lnTo>
                <a:close/>
              </a:path>
            </a:pathLst>
          </a:custGeom>
          <a:solidFill>
            <a:srgbClr val="00C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95288" y="1097807"/>
            <a:ext cx="461645" cy="466725"/>
          </a:xfrm>
          <a:custGeom>
            <a:avLst/>
            <a:gdLst/>
            <a:ahLst/>
            <a:cxnLst/>
            <a:rect l="l" t="t" r="r" b="b"/>
            <a:pathLst>
              <a:path w="461645" h="466725">
                <a:moveTo>
                  <a:pt x="12248" y="466160"/>
                </a:moveTo>
                <a:lnTo>
                  <a:pt x="0" y="450977"/>
                </a:lnTo>
                <a:lnTo>
                  <a:pt x="450977" y="0"/>
                </a:lnTo>
                <a:lnTo>
                  <a:pt x="461271" y="17136"/>
                </a:lnTo>
                <a:lnTo>
                  <a:pt x="12248" y="466160"/>
                </a:lnTo>
                <a:close/>
              </a:path>
            </a:pathLst>
          </a:custGeom>
          <a:solidFill>
            <a:srgbClr val="00C1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73708" y="1065475"/>
            <a:ext cx="473075" cy="483870"/>
          </a:xfrm>
          <a:custGeom>
            <a:avLst/>
            <a:gdLst/>
            <a:ahLst/>
            <a:cxnLst/>
            <a:rect l="l" t="t" r="r" b="b"/>
            <a:pathLst>
              <a:path w="473075" h="483869">
                <a:moveTo>
                  <a:pt x="21578" y="483309"/>
                </a:moveTo>
                <a:lnTo>
                  <a:pt x="20758" y="482292"/>
                </a:lnTo>
                <a:lnTo>
                  <a:pt x="0" y="454594"/>
                </a:lnTo>
                <a:lnTo>
                  <a:pt x="454594" y="0"/>
                </a:lnTo>
                <a:lnTo>
                  <a:pt x="462654" y="15847"/>
                </a:lnTo>
                <a:lnTo>
                  <a:pt x="472556" y="32331"/>
                </a:lnTo>
                <a:lnTo>
                  <a:pt x="21578" y="483309"/>
                </a:lnTo>
                <a:close/>
              </a:path>
            </a:pathLst>
          </a:custGeom>
          <a:solidFill>
            <a:srgbClr val="00C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49064" y="1025153"/>
            <a:ext cx="479425" cy="495300"/>
          </a:xfrm>
          <a:custGeom>
            <a:avLst/>
            <a:gdLst/>
            <a:ahLst/>
            <a:cxnLst/>
            <a:rect l="l" t="t" r="r" b="b"/>
            <a:pathLst>
              <a:path w="479425" h="495300">
                <a:moveTo>
                  <a:pt x="24644" y="494916"/>
                </a:moveTo>
                <a:lnTo>
                  <a:pt x="18298" y="486448"/>
                </a:lnTo>
                <a:lnTo>
                  <a:pt x="0" y="460126"/>
                </a:lnTo>
                <a:lnTo>
                  <a:pt x="460126" y="0"/>
                </a:lnTo>
                <a:lnTo>
                  <a:pt x="466953" y="16165"/>
                </a:lnTo>
                <a:lnTo>
                  <a:pt x="479238" y="40321"/>
                </a:lnTo>
                <a:lnTo>
                  <a:pt x="24644" y="494916"/>
                </a:lnTo>
                <a:close/>
              </a:path>
            </a:pathLst>
          </a:custGeom>
          <a:solidFill>
            <a:srgbClr val="00C3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29033" y="989184"/>
            <a:ext cx="480695" cy="496570"/>
          </a:xfrm>
          <a:custGeom>
            <a:avLst/>
            <a:gdLst/>
            <a:ahLst/>
            <a:cxnLst/>
            <a:rect l="l" t="t" r="r" b="b"/>
            <a:pathLst>
              <a:path w="480695" h="496569">
                <a:moveTo>
                  <a:pt x="20030" y="496095"/>
                </a:moveTo>
                <a:lnTo>
                  <a:pt x="12503" y="485267"/>
                </a:lnTo>
                <a:lnTo>
                  <a:pt x="0" y="465832"/>
                </a:lnTo>
                <a:lnTo>
                  <a:pt x="465832" y="0"/>
                </a:lnTo>
                <a:lnTo>
                  <a:pt x="469427" y="10563"/>
                </a:lnTo>
                <a:lnTo>
                  <a:pt x="480156" y="35968"/>
                </a:lnTo>
                <a:lnTo>
                  <a:pt x="20030" y="496095"/>
                </a:lnTo>
                <a:close/>
              </a:path>
            </a:pathLst>
          </a:custGeom>
          <a:solidFill>
            <a:srgbClr val="00C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606878" y="945308"/>
            <a:ext cx="488315" cy="509905"/>
          </a:xfrm>
          <a:custGeom>
            <a:avLst/>
            <a:gdLst/>
            <a:ahLst/>
            <a:cxnLst/>
            <a:rect l="l" t="t" r="r" b="b"/>
            <a:pathLst>
              <a:path w="488315" h="509905">
                <a:moveTo>
                  <a:pt x="22155" y="509708"/>
                </a:moveTo>
                <a:lnTo>
                  <a:pt x="10144" y="491040"/>
                </a:lnTo>
                <a:lnTo>
                  <a:pt x="0" y="473953"/>
                </a:lnTo>
                <a:lnTo>
                  <a:pt x="473953" y="0"/>
                </a:lnTo>
                <a:lnTo>
                  <a:pt x="476942" y="11422"/>
                </a:lnTo>
                <a:lnTo>
                  <a:pt x="487987" y="43876"/>
                </a:lnTo>
                <a:lnTo>
                  <a:pt x="22155" y="509708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84672" y="895998"/>
            <a:ext cx="496570" cy="523875"/>
          </a:xfrm>
          <a:custGeom>
            <a:avLst/>
            <a:gdLst/>
            <a:ahLst/>
            <a:cxnLst/>
            <a:rect l="l" t="t" r="r" b="b"/>
            <a:pathLst>
              <a:path w="496570" h="523875">
                <a:moveTo>
                  <a:pt x="22206" y="523262"/>
                </a:moveTo>
                <a:lnTo>
                  <a:pt x="9182" y="501326"/>
                </a:lnTo>
                <a:lnTo>
                  <a:pt x="0" y="484508"/>
                </a:lnTo>
                <a:lnTo>
                  <a:pt x="484507" y="0"/>
                </a:lnTo>
                <a:lnTo>
                  <a:pt x="487546" y="16393"/>
                </a:lnTo>
                <a:lnTo>
                  <a:pt x="496159" y="49309"/>
                </a:lnTo>
                <a:lnTo>
                  <a:pt x="22206" y="523262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61104" y="836211"/>
            <a:ext cx="508634" cy="544830"/>
          </a:xfrm>
          <a:custGeom>
            <a:avLst/>
            <a:gdLst/>
            <a:ahLst/>
            <a:cxnLst/>
            <a:rect l="l" t="t" r="r" b="b"/>
            <a:pathLst>
              <a:path w="508634" h="544830">
                <a:moveTo>
                  <a:pt x="23567" y="544295"/>
                </a:moveTo>
                <a:lnTo>
                  <a:pt x="10958" y="521202"/>
                </a:lnTo>
                <a:lnTo>
                  <a:pt x="0" y="499283"/>
                </a:lnTo>
                <a:lnTo>
                  <a:pt x="499283" y="0"/>
                </a:lnTo>
                <a:lnTo>
                  <a:pt x="502672" y="30641"/>
                </a:lnTo>
                <a:lnTo>
                  <a:pt x="508074" y="59787"/>
                </a:lnTo>
                <a:lnTo>
                  <a:pt x="23567" y="544295"/>
                </a:lnTo>
                <a:close/>
              </a:path>
            </a:pathLst>
          </a:custGeom>
          <a:solidFill>
            <a:srgbClr val="00C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39069" y="772667"/>
            <a:ext cx="521334" cy="563245"/>
          </a:xfrm>
          <a:custGeom>
            <a:avLst/>
            <a:gdLst/>
            <a:ahLst/>
            <a:cxnLst/>
            <a:rect l="l" t="t" r="r" b="b"/>
            <a:pathLst>
              <a:path w="521334" h="563244">
                <a:moveTo>
                  <a:pt x="22035" y="562827"/>
                </a:moveTo>
                <a:lnTo>
                  <a:pt x="12612" y="543980"/>
                </a:lnTo>
                <a:lnTo>
                  <a:pt x="0" y="516282"/>
                </a:lnTo>
                <a:lnTo>
                  <a:pt x="516282" y="0"/>
                </a:lnTo>
                <a:lnTo>
                  <a:pt x="517806" y="0"/>
                </a:lnTo>
                <a:lnTo>
                  <a:pt x="519552" y="47569"/>
                </a:lnTo>
                <a:lnTo>
                  <a:pt x="521319" y="63543"/>
                </a:lnTo>
                <a:lnTo>
                  <a:pt x="22035" y="562827"/>
                </a:lnTo>
                <a:close/>
              </a:path>
            </a:pathLst>
          </a:custGeom>
          <a:solidFill>
            <a:srgbClr val="00C7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515961" y="772667"/>
            <a:ext cx="539750" cy="516890"/>
          </a:xfrm>
          <a:custGeom>
            <a:avLst/>
            <a:gdLst/>
            <a:ahLst/>
            <a:cxnLst/>
            <a:rect l="l" t="t" r="r" b="b"/>
            <a:pathLst>
              <a:path w="539750" h="516890">
                <a:moveTo>
                  <a:pt x="23107" y="516282"/>
                </a:moveTo>
                <a:lnTo>
                  <a:pt x="16782" y="502392"/>
                </a:lnTo>
                <a:lnTo>
                  <a:pt x="0" y="461666"/>
                </a:lnTo>
                <a:lnTo>
                  <a:pt x="461667" y="0"/>
                </a:lnTo>
                <a:lnTo>
                  <a:pt x="539390" y="0"/>
                </a:lnTo>
                <a:lnTo>
                  <a:pt x="23107" y="516282"/>
                </a:lnTo>
                <a:close/>
              </a:path>
            </a:pathLst>
          </a:custGeom>
          <a:solidFill>
            <a:srgbClr val="00C8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10562" y="772667"/>
            <a:ext cx="467359" cy="462280"/>
          </a:xfrm>
          <a:custGeom>
            <a:avLst/>
            <a:gdLst/>
            <a:ahLst/>
            <a:cxnLst/>
            <a:rect l="l" t="t" r="r" b="b"/>
            <a:pathLst>
              <a:path w="467359" h="462280">
                <a:moveTo>
                  <a:pt x="5400" y="461666"/>
                </a:moveTo>
                <a:lnTo>
                  <a:pt x="4719" y="460015"/>
                </a:lnTo>
                <a:lnTo>
                  <a:pt x="0" y="447254"/>
                </a:lnTo>
                <a:lnTo>
                  <a:pt x="447254" y="0"/>
                </a:lnTo>
                <a:lnTo>
                  <a:pt x="467067" y="0"/>
                </a:lnTo>
                <a:lnTo>
                  <a:pt x="5400" y="461666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487377" y="772667"/>
            <a:ext cx="470534" cy="447675"/>
          </a:xfrm>
          <a:custGeom>
            <a:avLst/>
            <a:gdLst/>
            <a:ahLst/>
            <a:cxnLst/>
            <a:rect l="l" t="t" r="r" b="b"/>
            <a:pathLst>
              <a:path w="470534" h="447675">
                <a:moveTo>
                  <a:pt x="23184" y="447254"/>
                </a:moveTo>
                <a:lnTo>
                  <a:pt x="11949" y="416880"/>
                </a:lnTo>
                <a:lnTo>
                  <a:pt x="0" y="380521"/>
                </a:lnTo>
                <a:lnTo>
                  <a:pt x="380521" y="0"/>
                </a:lnTo>
                <a:lnTo>
                  <a:pt x="470438" y="0"/>
                </a:lnTo>
                <a:lnTo>
                  <a:pt x="23184" y="447254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63942" y="772667"/>
            <a:ext cx="404495" cy="381000"/>
          </a:xfrm>
          <a:custGeom>
            <a:avLst/>
            <a:gdLst/>
            <a:ahLst/>
            <a:cxnLst/>
            <a:rect l="l" t="t" r="r" b="b"/>
            <a:pathLst>
              <a:path w="404495" h="381000">
                <a:moveTo>
                  <a:pt x="23435" y="380521"/>
                </a:moveTo>
                <a:lnTo>
                  <a:pt x="20970" y="373021"/>
                </a:lnTo>
                <a:lnTo>
                  <a:pt x="8130" y="328471"/>
                </a:lnTo>
                <a:lnTo>
                  <a:pt x="0" y="295754"/>
                </a:lnTo>
                <a:lnTo>
                  <a:pt x="295754" y="0"/>
                </a:lnTo>
                <a:lnTo>
                  <a:pt x="403956" y="0"/>
                </a:lnTo>
                <a:lnTo>
                  <a:pt x="23435" y="380521"/>
                </a:lnTo>
                <a:close/>
              </a:path>
            </a:pathLst>
          </a:custGeom>
          <a:solidFill>
            <a:srgbClr val="00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36334" y="772667"/>
            <a:ext cx="323850" cy="295910"/>
          </a:xfrm>
          <a:custGeom>
            <a:avLst/>
            <a:gdLst/>
            <a:ahLst/>
            <a:cxnLst/>
            <a:rect l="l" t="t" r="r" b="b"/>
            <a:pathLst>
              <a:path w="323850" h="295909">
                <a:moveTo>
                  <a:pt x="27608" y="295754"/>
                </a:moveTo>
                <a:lnTo>
                  <a:pt x="14908" y="237427"/>
                </a:lnTo>
                <a:lnTo>
                  <a:pt x="6984" y="190998"/>
                </a:lnTo>
                <a:lnTo>
                  <a:pt x="763" y="144008"/>
                </a:lnTo>
                <a:lnTo>
                  <a:pt x="0" y="135911"/>
                </a:lnTo>
                <a:lnTo>
                  <a:pt x="135911" y="0"/>
                </a:lnTo>
                <a:lnTo>
                  <a:pt x="323362" y="0"/>
                </a:lnTo>
                <a:lnTo>
                  <a:pt x="27608" y="295754"/>
                </a:lnTo>
                <a:close/>
              </a:path>
            </a:pathLst>
          </a:custGeom>
          <a:solidFill>
            <a:srgbClr val="00C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28988" y="772667"/>
            <a:ext cx="143510" cy="136525"/>
          </a:xfrm>
          <a:custGeom>
            <a:avLst/>
            <a:gdLst/>
            <a:ahLst/>
            <a:cxnLst/>
            <a:rect l="l" t="t" r="r" b="b"/>
            <a:pathLst>
              <a:path w="143509" h="136525">
                <a:moveTo>
                  <a:pt x="7345" y="135911"/>
                </a:moveTo>
                <a:lnTo>
                  <a:pt x="3625" y="96490"/>
                </a:lnTo>
                <a:lnTo>
                  <a:pt x="911" y="48476"/>
                </a:lnTo>
                <a:lnTo>
                  <a:pt x="0" y="0"/>
                </a:lnTo>
                <a:lnTo>
                  <a:pt x="143257" y="0"/>
                </a:lnTo>
                <a:lnTo>
                  <a:pt x="7345" y="135911"/>
                </a:lnTo>
                <a:close/>
              </a:path>
            </a:pathLst>
          </a:custGeom>
          <a:solidFill>
            <a:srgbClr val="00CD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2371344"/>
            <a:ext cx="10692383" cy="2002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61646" y="4430432"/>
            <a:ext cx="1882775" cy="110617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6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微软雅黑"/>
                <a:cs typeface="微软雅黑"/>
              </a:rPr>
              <a:t>以</a:t>
            </a:r>
            <a:r>
              <a:rPr dirty="0" sz="1550" spc="15">
                <a:latin typeface="微软雅黑"/>
                <a:cs typeface="微软雅黑"/>
              </a:rPr>
              <a:t>Scrum</a:t>
            </a:r>
            <a:r>
              <a:rPr dirty="0" sz="1550" spc="30">
                <a:latin typeface="微软雅黑"/>
                <a:cs typeface="微软雅黑"/>
              </a:rPr>
              <a:t>为核心</a:t>
            </a:r>
            <a:endParaRPr sz="1550">
              <a:latin typeface="微软雅黑"/>
              <a:cs typeface="微软雅黑"/>
            </a:endParaRPr>
          </a:p>
          <a:p>
            <a:pPr marL="262255" indent="-250190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微软雅黑"/>
                <a:cs typeface="微软雅黑"/>
              </a:rPr>
              <a:t>小团队</a:t>
            </a:r>
            <a:endParaRPr sz="1550">
              <a:latin typeface="微软雅黑"/>
              <a:cs typeface="微软雅黑"/>
            </a:endParaRPr>
          </a:p>
          <a:p>
            <a:pPr marL="262255" indent="-25019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微软雅黑"/>
                <a:cs typeface="微软雅黑"/>
              </a:rPr>
              <a:t>需求功能开发</a:t>
            </a:r>
            <a:r>
              <a:rPr dirty="0" sz="1550" spc="10">
                <a:latin typeface="微软雅黑"/>
                <a:cs typeface="微软雅黑"/>
              </a:rPr>
              <a:t>团</a:t>
            </a:r>
            <a:r>
              <a:rPr dirty="0" sz="1550" spc="30">
                <a:latin typeface="微软雅黑"/>
                <a:cs typeface="微软雅黑"/>
              </a:rPr>
              <a:t>队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8" name="object 48"/>
          <p:cNvSpPr txBox="1"/>
          <p:nvPr/>
        </p:nvSpPr>
        <p:spPr>
          <a:xfrm>
            <a:off x="3750057" y="4406071"/>
            <a:ext cx="2685415" cy="110617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6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微软雅黑"/>
                <a:cs typeface="微软雅黑"/>
              </a:rPr>
              <a:t>以</a:t>
            </a:r>
            <a:r>
              <a:rPr dirty="0" sz="1550" spc="10">
                <a:latin typeface="微软雅黑"/>
                <a:cs typeface="微软雅黑"/>
              </a:rPr>
              <a:t>Kanban</a:t>
            </a:r>
            <a:r>
              <a:rPr dirty="0" sz="1550" spc="30">
                <a:latin typeface="微软雅黑"/>
                <a:cs typeface="微软雅黑"/>
              </a:rPr>
              <a:t>为核心</a:t>
            </a:r>
            <a:endParaRPr sz="1550">
              <a:latin typeface="微软雅黑"/>
              <a:cs typeface="微软雅黑"/>
            </a:endParaRPr>
          </a:p>
          <a:p>
            <a:pPr marL="262255" indent="-250190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微软雅黑"/>
                <a:cs typeface="微软雅黑"/>
              </a:rPr>
              <a:t>小团队</a:t>
            </a:r>
            <a:endParaRPr sz="1550">
              <a:latin typeface="微软雅黑"/>
              <a:cs typeface="微软雅黑"/>
            </a:endParaRPr>
          </a:p>
          <a:p>
            <a:pPr marL="262255" indent="-25019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微软雅黑"/>
                <a:cs typeface="微软雅黑"/>
              </a:rPr>
              <a:t>外部反馈处理</a:t>
            </a:r>
            <a:r>
              <a:rPr dirty="0" sz="1550" spc="10">
                <a:latin typeface="微软雅黑"/>
                <a:cs typeface="微软雅黑"/>
              </a:rPr>
              <a:t>、</a:t>
            </a:r>
            <a:r>
              <a:rPr dirty="0" sz="1550" spc="30">
                <a:latin typeface="微软雅黑"/>
                <a:cs typeface="微软雅黑"/>
              </a:rPr>
              <a:t>预研</a:t>
            </a:r>
            <a:r>
              <a:rPr dirty="0" sz="1550" spc="10">
                <a:latin typeface="微软雅黑"/>
                <a:cs typeface="微软雅黑"/>
              </a:rPr>
              <a:t>类</a:t>
            </a:r>
            <a:r>
              <a:rPr dirty="0" sz="1550" spc="30">
                <a:latin typeface="微软雅黑"/>
                <a:cs typeface="微软雅黑"/>
              </a:rPr>
              <a:t>团队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47578" y="4351064"/>
            <a:ext cx="3287395" cy="110617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6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微软雅黑"/>
                <a:cs typeface="微软雅黑"/>
              </a:rPr>
              <a:t>以规模化敏捷</a:t>
            </a:r>
            <a:r>
              <a:rPr dirty="0" sz="1550" spc="10">
                <a:latin typeface="微软雅黑"/>
                <a:cs typeface="微软雅黑"/>
              </a:rPr>
              <a:t>方</a:t>
            </a:r>
            <a:r>
              <a:rPr dirty="0" sz="1550" spc="30">
                <a:latin typeface="微软雅黑"/>
                <a:cs typeface="微软雅黑"/>
              </a:rPr>
              <a:t>法为</a:t>
            </a:r>
            <a:r>
              <a:rPr dirty="0" sz="1550" spc="10">
                <a:latin typeface="微软雅黑"/>
                <a:cs typeface="微软雅黑"/>
              </a:rPr>
              <a:t>核</a:t>
            </a:r>
            <a:r>
              <a:rPr dirty="0" sz="1550" spc="30">
                <a:latin typeface="微软雅黑"/>
                <a:cs typeface="微软雅黑"/>
              </a:rPr>
              <a:t>心</a:t>
            </a:r>
            <a:endParaRPr sz="1550">
              <a:latin typeface="微软雅黑"/>
              <a:cs typeface="微软雅黑"/>
            </a:endParaRPr>
          </a:p>
          <a:p>
            <a:pPr marL="262255" indent="-250190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微软雅黑"/>
                <a:cs typeface="微软雅黑"/>
              </a:rPr>
              <a:t>多团队或跨产</a:t>
            </a:r>
            <a:r>
              <a:rPr dirty="0" sz="1550" spc="10">
                <a:latin typeface="微软雅黑"/>
                <a:cs typeface="微软雅黑"/>
              </a:rPr>
              <a:t>品</a:t>
            </a:r>
            <a:r>
              <a:rPr dirty="0" sz="1550" spc="30">
                <a:latin typeface="微软雅黑"/>
                <a:cs typeface="微软雅黑"/>
              </a:rPr>
              <a:t>和部</a:t>
            </a:r>
            <a:r>
              <a:rPr dirty="0" sz="1550" spc="10">
                <a:latin typeface="微软雅黑"/>
                <a:cs typeface="微软雅黑"/>
              </a:rPr>
              <a:t>门</a:t>
            </a:r>
            <a:r>
              <a:rPr dirty="0" sz="1550" spc="30">
                <a:latin typeface="微软雅黑"/>
                <a:cs typeface="微软雅黑"/>
              </a:rPr>
              <a:t>的协作</a:t>
            </a:r>
            <a:r>
              <a:rPr dirty="0" sz="1550" spc="10">
                <a:latin typeface="微软雅黑"/>
                <a:cs typeface="微软雅黑"/>
              </a:rPr>
              <a:t>交</a:t>
            </a:r>
            <a:r>
              <a:rPr dirty="0" sz="1550" spc="30">
                <a:latin typeface="微软雅黑"/>
                <a:cs typeface="微软雅黑"/>
              </a:rPr>
              <a:t>付</a:t>
            </a:r>
            <a:endParaRPr sz="1550">
              <a:latin typeface="微软雅黑"/>
              <a:cs typeface="微软雅黑"/>
            </a:endParaRPr>
          </a:p>
          <a:p>
            <a:pPr marL="262255" indent="-25019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微软雅黑"/>
                <a:cs typeface="微软雅黑"/>
              </a:rPr>
              <a:t>大型产品版本</a:t>
            </a:r>
            <a:r>
              <a:rPr dirty="0" sz="1550" spc="10">
                <a:latin typeface="微软雅黑"/>
                <a:cs typeface="微软雅黑"/>
              </a:rPr>
              <a:t>团</a:t>
            </a:r>
            <a:r>
              <a:rPr dirty="0" sz="1550" spc="30">
                <a:latin typeface="微软雅黑"/>
                <a:cs typeface="微软雅黑"/>
              </a:rPr>
              <a:t>队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50" name="object 50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2" name="object 52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864" y="1064774"/>
            <a:ext cx="21888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585858"/>
                </a:solidFill>
                <a:latin typeface="微软雅黑"/>
                <a:cs typeface="微软雅黑"/>
              </a:rPr>
              <a:t>G</a:t>
            </a:r>
            <a:r>
              <a:rPr dirty="0" sz="2100" spc="-5">
                <a:solidFill>
                  <a:srgbClr val="585858"/>
                </a:solidFill>
                <a:latin typeface="微软雅黑"/>
                <a:cs typeface="微软雅黑"/>
              </a:rPr>
              <a:t>PD</a:t>
            </a:r>
            <a:r>
              <a:rPr dirty="0" sz="2100">
                <a:solidFill>
                  <a:srgbClr val="585858"/>
                </a:solidFill>
                <a:latin typeface="微软雅黑"/>
                <a:cs typeface="微软雅黑"/>
              </a:rPr>
              <a:t>实施价值度量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2" y="1199387"/>
            <a:ext cx="126491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91289" y="1930907"/>
            <a:ext cx="101600" cy="105410"/>
          </a:xfrm>
          <a:custGeom>
            <a:avLst/>
            <a:gdLst/>
            <a:ahLst/>
            <a:cxnLst/>
            <a:rect l="l" t="t" r="r" b="b"/>
            <a:pathLst>
              <a:path w="101600" h="105410">
                <a:moveTo>
                  <a:pt x="101095" y="105155"/>
                </a:moveTo>
                <a:lnTo>
                  <a:pt x="52618" y="104243"/>
                </a:lnTo>
                <a:lnTo>
                  <a:pt x="4605" y="101529"/>
                </a:lnTo>
                <a:lnTo>
                  <a:pt x="0" y="101095"/>
                </a:lnTo>
                <a:lnTo>
                  <a:pt x="101095" y="0"/>
                </a:lnTo>
                <a:lnTo>
                  <a:pt x="101095" y="105155"/>
                </a:lnTo>
                <a:close/>
              </a:path>
            </a:pathLst>
          </a:custGeom>
          <a:solidFill>
            <a:srgbClr val="00AA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36552" y="1754124"/>
            <a:ext cx="255904" cy="278130"/>
          </a:xfrm>
          <a:custGeom>
            <a:avLst/>
            <a:gdLst/>
            <a:ahLst/>
            <a:cxnLst/>
            <a:rect l="l" t="t" r="r" b="b"/>
            <a:pathLst>
              <a:path w="255904" h="278130">
                <a:moveTo>
                  <a:pt x="154737" y="277878"/>
                </a:moveTo>
                <a:lnTo>
                  <a:pt x="111824" y="273829"/>
                </a:lnTo>
                <a:lnTo>
                  <a:pt x="64834" y="267609"/>
                </a:lnTo>
                <a:lnTo>
                  <a:pt x="18405" y="259685"/>
                </a:lnTo>
                <a:lnTo>
                  <a:pt x="0" y="255832"/>
                </a:lnTo>
                <a:lnTo>
                  <a:pt x="255832" y="0"/>
                </a:lnTo>
                <a:lnTo>
                  <a:pt x="255832" y="176783"/>
                </a:lnTo>
                <a:lnTo>
                  <a:pt x="154737" y="277878"/>
                </a:lnTo>
                <a:close/>
              </a:path>
            </a:pathLst>
          </a:custGeom>
          <a:solidFill>
            <a:srgbClr val="00AB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56581" y="1655062"/>
            <a:ext cx="335915" cy="354965"/>
          </a:xfrm>
          <a:custGeom>
            <a:avLst/>
            <a:gdLst/>
            <a:ahLst/>
            <a:cxnLst/>
            <a:rect l="l" t="t" r="r" b="b"/>
            <a:pathLst>
              <a:path w="335915" h="354964">
                <a:moveTo>
                  <a:pt x="79970" y="354894"/>
                </a:moveTo>
                <a:lnTo>
                  <a:pt x="52541" y="349151"/>
                </a:lnTo>
                <a:lnTo>
                  <a:pt x="7331" y="337917"/>
                </a:lnTo>
                <a:lnTo>
                  <a:pt x="0" y="335804"/>
                </a:lnTo>
                <a:lnTo>
                  <a:pt x="335803" y="0"/>
                </a:lnTo>
                <a:lnTo>
                  <a:pt x="335803" y="99062"/>
                </a:lnTo>
                <a:lnTo>
                  <a:pt x="79970" y="354894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74054" y="1546858"/>
            <a:ext cx="418465" cy="444500"/>
          </a:xfrm>
          <a:custGeom>
            <a:avLst/>
            <a:gdLst/>
            <a:ahLst/>
            <a:cxnLst/>
            <a:rect l="l" t="t" r="r" b="b"/>
            <a:pathLst>
              <a:path w="418465" h="444500">
                <a:moveTo>
                  <a:pt x="82526" y="444008"/>
                </a:moveTo>
                <a:lnTo>
                  <a:pt x="45308" y="433281"/>
                </a:lnTo>
                <a:lnTo>
                  <a:pt x="1449" y="418867"/>
                </a:lnTo>
                <a:lnTo>
                  <a:pt x="0" y="418331"/>
                </a:lnTo>
                <a:lnTo>
                  <a:pt x="418329" y="0"/>
                </a:lnTo>
                <a:lnTo>
                  <a:pt x="418329" y="108204"/>
                </a:lnTo>
                <a:lnTo>
                  <a:pt x="82526" y="444008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16688" y="1467611"/>
            <a:ext cx="476250" cy="497840"/>
          </a:xfrm>
          <a:custGeom>
            <a:avLst/>
            <a:gdLst/>
            <a:ahLst/>
            <a:cxnLst/>
            <a:rect l="l" t="t" r="r" b="b"/>
            <a:pathLst>
              <a:path w="476250" h="497839">
                <a:moveTo>
                  <a:pt x="57366" y="497577"/>
                </a:moveTo>
                <a:lnTo>
                  <a:pt x="15681" y="482158"/>
                </a:lnTo>
                <a:lnTo>
                  <a:pt x="0" y="475696"/>
                </a:lnTo>
                <a:lnTo>
                  <a:pt x="475696" y="0"/>
                </a:lnTo>
                <a:lnTo>
                  <a:pt x="475696" y="79246"/>
                </a:lnTo>
                <a:lnTo>
                  <a:pt x="57366" y="497577"/>
                </a:lnTo>
                <a:close/>
              </a:path>
            </a:pathLst>
          </a:custGeom>
          <a:solidFill>
            <a:srgbClr val="00AD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88668" y="1427988"/>
            <a:ext cx="504190" cy="515620"/>
          </a:xfrm>
          <a:custGeom>
            <a:avLst/>
            <a:gdLst/>
            <a:ahLst/>
            <a:cxnLst/>
            <a:rect l="l" t="t" r="r" b="b"/>
            <a:pathLst>
              <a:path w="504190" h="515619">
                <a:moveTo>
                  <a:pt x="28020" y="515319"/>
                </a:moveTo>
                <a:lnTo>
                  <a:pt x="1324" y="504319"/>
                </a:lnTo>
                <a:lnTo>
                  <a:pt x="0" y="503716"/>
                </a:lnTo>
                <a:lnTo>
                  <a:pt x="503716" y="0"/>
                </a:lnTo>
                <a:lnTo>
                  <a:pt x="503716" y="39623"/>
                </a:lnTo>
                <a:lnTo>
                  <a:pt x="28020" y="515319"/>
                </a:lnTo>
                <a:close/>
              </a:path>
            </a:pathLst>
          </a:custGeom>
          <a:solidFill>
            <a:srgbClr val="00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176102" y="1409699"/>
            <a:ext cx="516890" cy="522605"/>
          </a:xfrm>
          <a:custGeom>
            <a:avLst/>
            <a:gdLst/>
            <a:ahLst/>
            <a:cxnLst/>
            <a:rect l="l" t="t" r="r" b="b"/>
            <a:pathLst>
              <a:path w="516890" h="522605">
                <a:moveTo>
                  <a:pt x="12565" y="522004"/>
                </a:moveTo>
                <a:lnTo>
                  <a:pt x="0" y="516282"/>
                </a:lnTo>
                <a:lnTo>
                  <a:pt x="516282" y="0"/>
                </a:lnTo>
                <a:lnTo>
                  <a:pt x="516282" y="18288"/>
                </a:lnTo>
                <a:lnTo>
                  <a:pt x="12565" y="522004"/>
                </a:lnTo>
                <a:close/>
              </a:path>
            </a:pathLst>
          </a:custGeom>
          <a:solidFill>
            <a:srgbClr val="00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28747" y="1406000"/>
            <a:ext cx="563880" cy="520065"/>
          </a:xfrm>
          <a:custGeom>
            <a:avLst/>
            <a:gdLst/>
            <a:ahLst/>
            <a:cxnLst/>
            <a:rect l="l" t="t" r="r" b="b"/>
            <a:pathLst>
              <a:path w="563879" h="520064">
                <a:moveTo>
                  <a:pt x="47354" y="519981"/>
                </a:moveTo>
                <a:lnTo>
                  <a:pt x="19656" y="507368"/>
                </a:lnTo>
                <a:lnTo>
                  <a:pt x="0" y="497541"/>
                </a:lnTo>
                <a:lnTo>
                  <a:pt x="498678" y="0"/>
                </a:lnTo>
                <a:lnTo>
                  <a:pt x="516265" y="1952"/>
                </a:lnTo>
                <a:lnTo>
                  <a:pt x="563636" y="3698"/>
                </a:lnTo>
                <a:lnTo>
                  <a:pt x="47354" y="519981"/>
                </a:lnTo>
                <a:close/>
              </a:path>
            </a:pathLst>
          </a:custGeom>
          <a:solidFill>
            <a:srgbClr val="00AF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89472" y="1398274"/>
            <a:ext cx="538480" cy="505459"/>
          </a:xfrm>
          <a:custGeom>
            <a:avLst/>
            <a:gdLst/>
            <a:ahLst/>
            <a:cxnLst/>
            <a:rect l="l" t="t" r="r" b="b"/>
            <a:pathLst>
              <a:path w="538479" h="505460">
                <a:moveTo>
                  <a:pt x="39275" y="505268"/>
                </a:moveTo>
                <a:lnTo>
                  <a:pt x="18165" y="494714"/>
                </a:lnTo>
                <a:lnTo>
                  <a:pt x="0" y="484795"/>
                </a:lnTo>
                <a:lnTo>
                  <a:pt x="484797" y="0"/>
                </a:lnTo>
                <a:lnTo>
                  <a:pt x="509105" y="4523"/>
                </a:lnTo>
                <a:lnTo>
                  <a:pt x="537953" y="7726"/>
                </a:lnTo>
                <a:lnTo>
                  <a:pt x="39275" y="505268"/>
                </a:lnTo>
                <a:close/>
              </a:path>
            </a:pathLst>
          </a:custGeom>
          <a:solidFill>
            <a:srgbClr val="00B0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57266" y="1389090"/>
            <a:ext cx="517525" cy="494030"/>
          </a:xfrm>
          <a:custGeom>
            <a:avLst/>
            <a:gdLst/>
            <a:ahLst/>
            <a:cxnLst/>
            <a:rect l="l" t="t" r="r" b="b"/>
            <a:pathLst>
              <a:path w="517525" h="494030">
                <a:moveTo>
                  <a:pt x="32205" y="493980"/>
                </a:moveTo>
                <a:lnTo>
                  <a:pt x="10460" y="482107"/>
                </a:lnTo>
                <a:lnTo>
                  <a:pt x="0" y="475896"/>
                </a:lnTo>
                <a:lnTo>
                  <a:pt x="475894" y="0"/>
                </a:lnTo>
                <a:lnTo>
                  <a:pt x="495935" y="5264"/>
                </a:lnTo>
                <a:lnTo>
                  <a:pt x="517003" y="9184"/>
                </a:lnTo>
                <a:lnTo>
                  <a:pt x="32205" y="493980"/>
                </a:lnTo>
                <a:close/>
              </a:path>
            </a:pathLst>
          </a:custGeom>
          <a:solidFill>
            <a:srgbClr val="00B1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27654" y="1378481"/>
            <a:ext cx="506095" cy="487045"/>
          </a:xfrm>
          <a:custGeom>
            <a:avLst/>
            <a:gdLst/>
            <a:ahLst/>
            <a:cxnLst/>
            <a:rect l="l" t="t" r="r" b="b"/>
            <a:pathLst>
              <a:path w="506095" h="487044">
                <a:moveTo>
                  <a:pt x="29611" y="486505"/>
                </a:moveTo>
                <a:lnTo>
                  <a:pt x="1048" y="469546"/>
                </a:lnTo>
                <a:lnTo>
                  <a:pt x="0" y="468872"/>
                </a:lnTo>
                <a:lnTo>
                  <a:pt x="468871" y="0"/>
                </a:lnTo>
                <a:lnTo>
                  <a:pt x="481355" y="4264"/>
                </a:lnTo>
                <a:lnTo>
                  <a:pt x="505506" y="10608"/>
                </a:lnTo>
                <a:lnTo>
                  <a:pt x="29611" y="486505"/>
                </a:lnTo>
                <a:close/>
              </a:path>
            </a:pathLst>
          </a:custGeom>
          <a:solidFill>
            <a:srgbClr val="00B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91338" y="1362158"/>
            <a:ext cx="505459" cy="485775"/>
          </a:xfrm>
          <a:custGeom>
            <a:avLst/>
            <a:gdLst/>
            <a:ahLst/>
            <a:cxnLst/>
            <a:rect l="l" t="t" r="r" b="b"/>
            <a:pathLst>
              <a:path w="505459" h="485775">
                <a:moveTo>
                  <a:pt x="36316" y="485195"/>
                </a:moveTo>
                <a:lnTo>
                  <a:pt x="0" y="461831"/>
                </a:lnTo>
                <a:lnTo>
                  <a:pt x="460775" y="0"/>
                </a:lnTo>
                <a:lnTo>
                  <a:pt x="474786" y="5937"/>
                </a:lnTo>
                <a:lnTo>
                  <a:pt x="505188" y="16323"/>
                </a:lnTo>
                <a:lnTo>
                  <a:pt x="36316" y="485195"/>
                </a:lnTo>
                <a:close/>
              </a:path>
            </a:pathLst>
          </a:custGeom>
          <a:solidFill>
            <a:srgbClr val="00B4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61790" y="1347176"/>
            <a:ext cx="490855" cy="476884"/>
          </a:xfrm>
          <a:custGeom>
            <a:avLst/>
            <a:gdLst/>
            <a:ahLst/>
            <a:cxnLst/>
            <a:rect l="l" t="t" r="r" b="b"/>
            <a:pathLst>
              <a:path w="490854" h="476885">
                <a:moveTo>
                  <a:pt x="29547" y="476813"/>
                </a:moveTo>
                <a:lnTo>
                  <a:pt x="28809" y="476338"/>
                </a:lnTo>
                <a:lnTo>
                  <a:pt x="0" y="456311"/>
                </a:lnTo>
                <a:lnTo>
                  <a:pt x="456312" y="0"/>
                </a:lnTo>
                <a:lnTo>
                  <a:pt x="462879" y="3351"/>
                </a:lnTo>
                <a:lnTo>
                  <a:pt x="490322" y="14982"/>
                </a:lnTo>
                <a:lnTo>
                  <a:pt x="29547" y="476813"/>
                </a:lnTo>
                <a:close/>
              </a:path>
            </a:pathLst>
          </a:custGeom>
          <a:solidFill>
            <a:srgbClr val="00B5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39625" y="1333875"/>
            <a:ext cx="478790" cy="469900"/>
          </a:xfrm>
          <a:custGeom>
            <a:avLst/>
            <a:gdLst/>
            <a:ahLst/>
            <a:cxnLst/>
            <a:rect l="l" t="t" r="r" b="b"/>
            <a:pathLst>
              <a:path w="478790" h="469900">
                <a:moveTo>
                  <a:pt x="22165" y="469612"/>
                </a:moveTo>
                <a:lnTo>
                  <a:pt x="13824" y="463814"/>
                </a:lnTo>
                <a:lnTo>
                  <a:pt x="0" y="453452"/>
                </a:lnTo>
                <a:lnTo>
                  <a:pt x="452417" y="0"/>
                </a:lnTo>
                <a:lnTo>
                  <a:pt x="478478" y="13301"/>
                </a:lnTo>
                <a:lnTo>
                  <a:pt x="22165" y="469612"/>
                </a:lnTo>
                <a:close/>
              </a:path>
            </a:pathLst>
          </a:custGeom>
          <a:solidFill>
            <a:srgbClr val="00B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17111" y="1319867"/>
            <a:ext cx="474980" cy="467995"/>
          </a:xfrm>
          <a:custGeom>
            <a:avLst/>
            <a:gdLst/>
            <a:ahLst/>
            <a:cxnLst/>
            <a:rect l="l" t="t" r="r" b="b"/>
            <a:pathLst>
              <a:path w="474979" h="467994">
                <a:moveTo>
                  <a:pt x="22513" y="467460"/>
                </a:moveTo>
                <a:lnTo>
                  <a:pt x="0" y="450577"/>
                </a:lnTo>
                <a:lnTo>
                  <a:pt x="450577" y="0"/>
                </a:lnTo>
                <a:lnTo>
                  <a:pt x="467658" y="10295"/>
                </a:lnTo>
                <a:lnTo>
                  <a:pt x="474931" y="14007"/>
                </a:lnTo>
                <a:lnTo>
                  <a:pt x="22513" y="467460"/>
                </a:lnTo>
                <a:close/>
              </a:path>
            </a:pathLst>
          </a:custGeom>
          <a:solidFill>
            <a:srgbClr val="00B7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11207" y="1315856"/>
            <a:ext cx="456565" cy="454659"/>
          </a:xfrm>
          <a:custGeom>
            <a:avLst/>
            <a:gdLst/>
            <a:ahLst/>
            <a:cxnLst/>
            <a:rect l="l" t="t" r="r" b="b"/>
            <a:pathLst>
              <a:path w="456565" h="454660">
                <a:moveTo>
                  <a:pt x="5903" y="454588"/>
                </a:moveTo>
                <a:lnTo>
                  <a:pt x="0" y="449826"/>
                </a:lnTo>
                <a:lnTo>
                  <a:pt x="449825" y="0"/>
                </a:lnTo>
                <a:lnTo>
                  <a:pt x="456480" y="4011"/>
                </a:lnTo>
                <a:lnTo>
                  <a:pt x="5903" y="454588"/>
                </a:lnTo>
                <a:close/>
              </a:path>
            </a:pathLst>
          </a:custGeom>
          <a:solidFill>
            <a:srgbClr val="00B7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89999" y="1300472"/>
            <a:ext cx="471170" cy="465455"/>
          </a:xfrm>
          <a:custGeom>
            <a:avLst/>
            <a:gdLst/>
            <a:ahLst/>
            <a:cxnLst/>
            <a:rect l="l" t="t" r="r" b="b"/>
            <a:pathLst>
              <a:path w="471170" h="465455">
                <a:moveTo>
                  <a:pt x="21208" y="465209"/>
                </a:moveTo>
                <a:lnTo>
                  <a:pt x="0" y="448101"/>
                </a:lnTo>
                <a:lnTo>
                  <a:pt x="447078" y="0"/>
                </a:lnTo>
                <a:lnTo>
                  <a:pt x="456548" y="6653"/>
                </a:lnTo>
                <a:lnTo>
                  <a:pt x="471033" y="15383"/>
                </a:lnTo>
                <a:lnTo>
                  <a:pt x="21208" y="465209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67821" y="1284003"/>
            <a:ext cx="469265" cy="464820"/>
          </a:xfrm>
          <a:custGeom>
            <a:avLst/>
            <a:gdLst/>
            <a:ahLst/>
            <a:cxnLst/>
            <a:rect l="l" t="t" r="r" b="b"/>
            <a:pathLst>
              <a:path w="469265" h="464819">
                <a:moveTo>
                  <a:pt x="22177" y="464571"/>
                </a:moveTo>
                <a:lnTo>
                  <a:pt x="14316" y="458229"/>
                </a:lnTo>
                <a:lnTo>
                  <a:pt x="0" y="445815"/>
                </a:lnTo>
                <a:lnTo>
                  <a:pt x="445815" y="0"/>
                </a:lnTo>
                <a:lnTo>
                  <a:pt x="469256" y="16469"/>
                </a:lnTo>
                <a:lnTo>
                  <a:pt x="22177" y="464571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841124" y="1261675"/>
            <a:ext cx="473075" cy="468630"/>
          </a:xfrm>
          <a:custGeom>
            <a:avLst/>
            <a:gdLst/>
            <a:ahLst/>
            <a:cxnLst/>
            <a:rect l="l" t="t" r="r" b="b"/>
            <a:pathLst>
              <a:path w="473075" h="468630">
                <a:moveTo>
                  <a:pt x="26697" y="468142"/>
                </a:moveTo>
                <a:lnTo>
                  <a:pt x="6917" y="450991"/>
                </a:lnTo>
                <a:lnTo>
                  <a:pt x="0" y="444547"/>
                </a:lnTo>
                <a:lnTo>
                  <a:pt x="444548" y="0"/>
                </a:lnTo>
                <a:lnTo>
                  <a:pt x="469003" y="19861"/>
                </a:lnTo>
                <a:lnTo>
                  <a:pt x="472512" y="22327"/>
                </a:lnTo>
                <a:lnTo>
                  <a:pt x="26697" y="468142"/>
                </a:lnTo>
                <a:close/>
              </a:path>
            </a:pathLst>
          </a:custGeom>
          <a:solidFill>
            <a:srgbClr val="00B9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821397" y="1243905"/>
            <a:ext cx="464820" cy="462915"/>
          </a:xfrm>
          <a:custGeom>
            <a:avLst/>
            <a:gdLst/>
            <a:ahLst/>
            <a:cxnLst/>
            <a:rect l="l" t="t" r="r" b="b"/>
            <a:pathLst>
              <a:path w="464820" h="462914">
                <a:moveTo>
                  <a:pt x="19726" y="462318"/>
                </a:moveTo>
                <a:lnTo>
                  <a:pt x="0" y="443945"/>
                </a:lnTo>
                <a:lnTo>
                  <a:pt x="443944" y="0"/>
                </a:lnTo>
                <a:lnTo>
                  <a:pt x="454234" y="9616"/>
                </a:lnTo>
                <a:lnTo>
                  <a:pt x="464274" y="17770"/>
                </a:lnTo>
                <a:lnTo>
                  <a:pt x="19726" y="462318"/>
                </a:lnTo>
                <a:close/>
              </a:path>
            </a:pathLst>
          </a:custGeom>
          <a:solidFill>
            <a:srgbClr val="00BA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96033" y="1219353"/>
            <a:ext cx="469900" cy="468630"/>
          </a:xfrm>
          <a:custGeom>
            <a:avLst/>
            <a:gdLst/>
            <a:ahLst/>
            <a:cxnLst/>
            <a:rect l="l" t="t" r="r" b="b"/>
            <a:pathLst>
              <a:path w="469900" h="468630">
                <a:moveTo>
                  <a:pt x="25364" y="468497"/>
                </a:moveTo>
                <a:lnTo>
                  <a:pt x="18996" y="462565"/>
                </a:lnTo>
                <a:lnTo>
                  <a:pt x="0" y="443569"/>
                </a:lnTo>
                <a:lnTo>
                  <a:pt x="443569" y="0"/>
                </a:lnTo>
                <a:lnTo>
                  <a:pt x="447152" y="3846"/>
                </a:lnTo>
                <a:lnTo>
                  <a:pt x="469308" y="24551"/>
                </a:lnTo>
                <a:lnTo>
                  <a:pt x="25364" y="468497"/>
                </a:lnTo>
                <a:close/>
              </a:path>
            </a:pathLst>
          </a:custGeom>
          <a:solidFill>
            <a:srgbClr val="00BB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77200" y="1199626"/>
            <a:ext cx="462915" cy="463550"/>
          </a:xfrm>
          <a:custGeom>
            <a:avLst/>
            <a:gdLst/>
            <a:ahLst/>
            <a:cxnLst/>
            <a:rect l="l" t="t" r="r" b="b"/>
            <a:pathLst>
              <a:path w="462915" h="463550">
                <a:moveTo>
                  <a:pt x="18831" y="463296"/>
                </a:moveTo>
                <a:lnTo>
                  <a:pt x="5931" y="450396"/>
                </a:lnTo>
                <a:lnTo>
                  <a:pt x="0" y="444027"/>
                </a:lnTo>
                <a:lnTo>
                  <a:pt x="444028" y="0"/>
                </a:lnTo>
                <a:lnTo>
                  <a:pt x="462401" y="19726"/>
                </a:lnTo>
                <a:lnTo>
                  <a:pt x="18831" y="463296"/>
                </a:lnTo>
                <a:close/>
              </a:path>
            </a:pathLst>
          </a:custGeom>
          <a:solidFill>
            <a:srgbClr val="00BC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8093" y="1178331"/>
            <a:ext cx="463550" cy="465455"/>
          </a:xfrm>
          <a:custGeom>
            <a:avLst/>
            <a:gdLst/>
            <a:ahLst/>
            <a:cxnLst/>
            <a:rect l="l" t="t" r="r" b="b"/>
            <a:pathLst>
              <a:path w="463550" h="465455">
                <a:moveTo>
                  <a:pt x="19107" y="465323"/>
                </a:moveTo>
                <a:lnTo>
                  <a:pt x="0" y="444807"/>
                </a:lnTo>
                <a:lnTo>
                  <a:pt x="444808" y="0"/>
                </a:lnTo>
                <a:lnTo>
                  <a:pt x="454818" y="12366"/>
                </a:lnTo>
                <a:lnTo>
                  <a:pt x="463135" y="21295"/>
                </a:lnTo>
                <a:lnTo>
                  <a:pt x="19107" y="465323"/>
                </a:lnTo>
                <a:close/>
              </a:path>
            </a:pathLst>
          </a:custGeom>
          <a:solidFill>
            <a:srgbClr val="00B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35233" y="1151073"/>
            <a:ext cx="467995" cy="472440"/>
          </a:xfrm>
          <a:custGeom>
            <a:avLst/>
            <a:gdLst/>
            <a:ahLst/>
            <a:cxnLst/>
            <a:rect l="l" t="t" r="r" b="b"/>
            <a:pathLst>
              <a:path w="467995" h="472440">
                <a:moveTo>
                  <a:pt x="22859" y="472065"/>
                </a:moveTo>
                <a:lnTo>
                  <a:pt x="17151" y="465936"/>
                </a:lnTo>
                <a:lnTo>
                  <a:pt x="0" y="446157"/>
                </a:lnTo>
                <a:lnTo>
                  <a:pt x="446157" y="0"/>
                </a:lnTo>
                <a:lnTo>
                  <a:pt x="449701" y="5061"/>
                </a:lnTo>
                <a:lnTo>
                  <a:pt x="467668" y="27257"/>
                </a:lnTo>
                <a:lnTo>
                  <a:pt x="22859" y="472065"/>
                </a:lnTo>
                <a:close/>
              </a:path>
            </a:pathLst>
          </a:custGeom>
          <a:solidFill>
            <a:srgbClr val="00BE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12299" y="1121494"/>
            <a:ext cx="469265" cy="476250"/>
          </a:xfrm>
          <a:custGeom>
            <a:avLst/>
            <a:gdLst/>
            <a:ahLst/>
            <a:cxnLst/>
            <a:rect l="l" t="t" r="r" b="b"/>
            <a:pathLst>
              <a:path w="469265" h="476250">
                <a:moveTo>
                  <a:pt x="22934" y="475736"/>
                </a:moveTo>
                <a:lnTo>
                  <a:pt x="10520" y="461420"/>
                </a:lnTo>
                <a:lnTo>
                  <a:pt x="0" y="448378"/>
                </a:lnTo>
                <a:lnTo>
                  <a:pt x="448379" y="0"/>
                </a:lnTo>
                <a:lnTo>
                  <a:pt x="469091" y="29579"/>
                </a:lnTo>
                <a:lnTo>
                  <a:pt x="22934" y="475736"/>
                </a:lnTo>
                <a:close/>
              </a:path>
            </a:pathLst>
          </a:custGeom>
          <a:solidFill>
            <a:srgbClr val="00C0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07536" y="1114943"/>
            <a:ext cx="453390" cy="455295"/>
          </a:xfrm>
          <a:custGeom>
            <a:avLst/>
            <a:gdLst/>
            <a:ahLst/>
            <a:cxnLst/>
            <a:rect l="l" t="t" r="r" b="b"/>
            <a:pathLst>
              <a:path w="453390" h="455294">
                <a:moveTo>
                  <a:pt x="4763" y="454929"/>
                </a:moveTo>
                <a:lnTo>
                  <a:pt x="0" y="449024"/>
                </a:lnTo>
                <a:lnTo>
                  <a:pt x="449022" y="0"/>
                </a:lnTo>
                <a:lnTo>
                  <a:pt x="451841" y="4692"/>
                </a:lnTo>
                <a:lnTo>
                  <a:pt x="453142" y="6550"/>
                </a:lnTo>
                <a:lnTo>
                  <a:pt x="4763" y="454929"/>
                </a:lnTo>
                <a:close/>
              </a:path>
            </a:pathLst>
          </a:custGeom>
          <a:solidFill>
            <a:srgbClr val="00C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95288" y="1097807"/>
            <a:ext cx="461645" cy="466725"/>
          </a:xfrm>
          <a:custGeom>
            <a:avLst/>
            <a:gdLst/>
            <a:ahLst/>
            <a:cxnLst/>
            <a:rect l="l" t="t" r="r" b="b"/>
            <a:pathLst>
              <a:path w="461645" h="466725">
                <a:moveTo>
                  <a:pt x="12248" y="466160"/>
                </a:moveTo>
                <a:lnTo>
                  <a:pt x="0" y="450977"/>
                </a:lnTo>
                <a:lnTo>
                  <a:pt x="450977" y="0"/>
                </a:lnTo>
                <a:lnTo>
                  <a:pt x="461271" y="17136"/>
                </a:lnTo>
                <a:lnTo>
                  <a:pt x="12248" y="466160"/>
                </a:lnTo>
                <a:close/>
              </a:path>
            </a:pathLst>
          </a:custGeom>
          <a:solidFill>
            <a:srgbClr val="00C1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73708" y="1065475"/>
            <a:ext cx="473075" cy="483870"/>
          </a:xfrm>
          <a:custGeom>
            <a:avLst/>
            <a:gdLst/>
            <a:ahLst/>
            <a:cxnLst/>
            <a:rect l="l" t="t" r="r" b="b"/>
            <a:pathLst>
              <a:path w="473075" h="483869">
                <a:moveTo>
                  <a:pt x="21578" y="483309"/>
                </a:moveTo>
                <a:lnTo>
                  <a:pt x="20758" y="482292"/>
                </a:lnTo>
                <a:lnTo>
                  <a:pt x="0" y="454594"/>
                </a:lnTo>
                <a:lnTo>
                  <a:pt x="454594" y="0"/>
                </a:lnTo>
                <a:lnTo>
                  <a:pt x="462654" y="15847"/>
                </a:lnTo>
                <a:lnTo>
                  <a:pt x="472556" y="32331"/>
                </a:lnTo>
                <a:lnTo>
                  <a:pt x="21578" y="483309"/>
                </a:lnTo>
                <a:close/>
              </a:path>
            </a:pathLst>
          </a:custGeom>
          <a:solidFill>
            <a:srgbClr val="00C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49064" y="1025153"/>
            <a:ext cx="479425" cy="495300"/>
          </a:xfrm>
          <a:custGeom>
            <a:avLst/>
            <a:gdLst/>
            <a:ahLst/>
            <a:cxnLst/>
            <a:rect l="l" t="t" r="r" b="b"/>
            <a:pathLst>
              <a:path w="479425" h="495300">
                <a:moveTo>
                  <a:pt x="24644" y="494916"/>
                </a:moveTo>
                <a:lnTo>
                  <a:pt x="18298" y="486448"/>
                </a:lnTo>
                <a:lnTo>
                  <a:pt x="0" y="460126"/>
                </a:lnTo>
                <a:lnTo>
                  <a:pt x="460126" y="0"/>
                </a:lnTo>
                <a:lnTo>
                  <a:pt x="466953" y="16165"/>
                </a:lnTo>
                <a:lnTo>
                  <a:pt x="479238" y="40321"/>
                </a:lnTo>
                <a:lnTo>
                  <a:pt x="24644" y="494916"/>
                </a:lnTo>
                <a:close/>
              </a:path>
            </a:pathLst>
          </a:custGeom>
          <a:solidFill>
            <a:srgbClr val="00C3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29033" y="989184"/>
            <a:ext cx="480695" cy="496570"/>
          </a:xfrm>
          <a:custGeom>
            <a:avLst/>
            <a:gdLst/>
            <a:ahLst/>
            <a:cxnLst/>
            <a:rect l="l" t="t" r="r" b="b"/>
            <a:pathLst>
              <a:path w="480695" h="496569">
                <a:moveTo>
                  <a:pt x="20030" y="496095"/>
                </a:moveTo>
                <a:lnTo>
                  <a:pt x="12503" y="485267"/>
                </a:lnTo>
                <a:lnTo>
                  <a:pt x="0" y="465832"/>
                </a:lnTo>
                <a:lnTo>
                  <a:pt x="465832" y="0"/>
                </a:lnTo>
                <a:lnTo>
                  <a:pt x="469427" y="10563"/>
                </a:lnTo>
                <a:lnTo>
                  <a:pt x="480156" y="35968"/>
                </a:lnTo>
                <a:lnTo>
                  <a:pt x="20030" y="496095"/>
                </a:lnTo>
                <a:close/>
              </a:path>
            </a:pathLst>
          </a:custGeom>
          <a:solidFill>
            <a:srgbClr val="00C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606878" y="945308"/>
            <a:ext cx="488315" cy="509905"/>
          </a:xfrm>
          <a:custGeom>
            <a:avLst/>
            <a:gdLst/>
            <a:ahLst/>
            <a:cxnLst/>
            <a:rect l="l" t="t" r="r" b="b"/>
            <a:pathLst>
              <a:path w="488315" h="509905">
                <a:moveTo>
                  <a:pt x="22155" y="509708"/>
                </a:moveTo>
                <a:lnTo>
                  <a:pt x="10144" y="491040"/>
                </a:lnTo>
                <a:lnTo>
                  <a:pt x="0" y="473953"/>
                </a:lnTo>
                <a:lnTo>
                  <a:pt x="473953" y="0"/>
                </a:lnTo>
                <a:lnTo>
                  <a:pt x="476942" y="11422"/>
                </a:lnTo>
                <a:lnTo>
                  <a:pt x="487987" y="43876"/>
                </a:lnTo>
                <a:lnTo>
                  <a:pt x="22155" y="509708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84672" y="895998"/>
            <a:ext cx="496570" cy="523875"/>
          </a:xfrm>
          <a:custGeom>
            <a:avLst/>
            <a:gdLst/>
            <a:ahLst/>
            <a:cxnLst/>
            <a:rect l="l" t="t" r="r" b="b"/>
            <a:pathLst>
              <a:path w="496570" h="523875">
                <a:moveTo>
                  <a:pt x="22206" y="523262"/>
                </a:moveTo>
                <a:lnTo>
                  <a:pt x="9182" y="501326"/>
                </a:lnTo>
                <a:lnTo>
                  <a:pt x="0" y="484508"/>
                </a:lnTo>
                <a:lnTo>
                  <a:pt x="484507" y="0"/>
                </a:lnTo>
                <a:lnTo>
                  <a:pt x="487546" y="16393"/>
                </a:lnTo>
                <a:lnTo>
                  <a:pt x="496159" y="49309"/>
                </a:lnTo>
                <a:lnTo>
                  <a:pt x="22206" y="523262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61104" y="836211"/>
            <a:ext cx="508634" cy="544830"/>
          </a:xfrm>
          <a:custGeom>
            <a:avLst/>
            <a:gdLst/>
            <a:ahLst/>
            <a:cxnLst/>
            <a:rect l="l" t="t" r="r" b="b"/>
            <a:pathLst>
              <a:path w="508634" h="544830">
                <a:moveTo>
                  <a:pt x="23567" y="544295"/>
                </a:moveTo>
                <a:lnTo>
                  <a:pt x="10958" y="521202"/>
                </a:lnTo>
                <a:lnTo>
                  <a:pt x="0" y="499283"/>
                </a:lnTo>
                <a:lnTo>
                  <a:pt x="499283" y="0"/>
                </a:lnTo>
                <a:lnTo>
                  <a:pt x="502672" y="30641"/>
                </a:lnTo>
                <a:lnTo>
                  <a:pt x="508074" y="59787"/>
                </a:lnTo>
                <a:lnTo>
                  <a:pt x="23567" y="544295"/>
                </a:lnTo>
                <a:close/>
              </a:path>
            </a:pathLst>
          </a:custGeom>
          <a:solidFill>
            <a:srgbClr val="00C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39069" y="772667"/>
            <a:ext cx="521334" cy="563245"/>
          </a:xfrm>
          <a:custGeom>
            <a:avLst/>
            <a:gdLst/>
            <a:ahLst/>
            <a:cxnLst/>
            <a:rect l="l" t="t" r="r" b="b"/>
            <a:pathLst>
              <a:path w="521334" h="563244">
                <a:moveTo>
                  <a:pt x="22035" y="562827"/>
                </a:moveTo>
                <a:lnTo>
                  <a:pt x="12612" y="543980"/>
                </a:lnTo>
                <a:lnTo>
                  <a:pt x="0" y="516282"/>
                </a:lnTo>
                <a:lnTo>
                  <a:pt x="516282" y="0"/>
                </a:lnTo>
                <a:lnTo>
                  <a:pt x="517806" y="0"/>
                </a:lnTo>
                <a:lnTo>
                  <a:pt x="519552" y="47569"/>
                </a:lnTo>
                <a:lnTo>
                  <a:pt x="521319" y="63543"/>
                </a:lnTo>
                <a:lnTo>
                  <a:pt x="22035" y="562827"/>
                </a:lnTo>
                <a:close/>
              </a:path>
            </a:pathLst>
          </a:custGeom>
          <a:solidFill>
            <a:srgbClr val="00C7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515961" y="772667"/>
            <a:ext cx="539750" cy="516890"/>
          </a:xfrm>
          <a:custGeom>
            <a:avLst/>
            <a:gdLst/>
            <a:ahLst/>
            <a:cxnLst/>
            <a:rect l="l" t="t" r="r" b="b"/>
            <a:pathLst>
              <a:path w="539750" h="516890">
                <a:moveTo>
                  <a:pt x="23107" y="516282"/>
                </a:moveTo>
                <a:lnTo>
                  <a:pt x="16782" y="502392"/>
                </a:lnTo>
                <a:lnTo>
                  <a:pt x="0" y="461666"/>
                </a:lnTo>
                <a:lnTo>
                  <a:pt x="461667" y="0"/>
                </a:lnTo>
                <a:lnTo>
                  <a:pt x="539390" y="0"/>
                </a:lnTo>
                <a:lnTo>
                  <a:pt x="23107" y="516282"/>
                </a:lnTo>
                <a:close/>
              </a:path>
            </a:pathLst>
          </a:custGeom>
          <a:solidFill>
            <a:srgbClr val="00C8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10562" y="772667"/>
            <a:ext cx="467359" cy="462280"/>
          </a:xfrm>
          <a:custGeom>
            <a:avLst/>
            <a:gdLst/>
            <a:ahLst/>
            <a:cxnLst/>
            <a:rect l="l" t="t" r="r" b="b"/>
            <a:pathLst>
              <a:path w="467359" h="462280">
                <a:moveTo>
                  <a:pt x="5400" y="461666"/>
                </a:moveTo>
                <a:lnTo>
                  <a:pt x="4719" y="460015"/>
                </a:lnTo>
                <a:lnTo>
                  <a:pt x="0" y="447254"/>
                </a:lnTo>
                <a:lnTo>
                  <a:pt x="447254" y="0"/>
                </a:lnTo>
                <a:lnTo>
                  <a:pt x="467067" y="0"/>
                </a:lnTo>
                <a:lnTo>
                  <a:pt x="5400" y="461666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487377" y="772667"/>
            <a:ext cx="470534" cy="447675"/>
          </a:xfrm>
          <a:custGeom>
            <a:avLst/>
            <a:gdLst/>
            <a:ahLst/>
            <a:cxnLst/>
            <a:rect l="l" t="t" r="r" b="b"/>
            <a:pathLst>
              <a:path w="470534" h="447675">
                <a:moveTo>
                  <a:pt x="23184" y="447254"/>
                </a:moveTo>
                <a:lnTo>
                  <a:pt x="11949" y="416880"/>
                </a:lnTo>
                <a:lnTo>
                  <a:pt x="0" y="380521"/>
                </a:lnTo>
                <a:lnTo>
                  <a:pt x="380521" y="0"/>
                </a:lnTo>
                <a:lnTo>
                  <a:pt x="470438" y="0"/>
                </a:lnTo>
                <a:lnTo>
                  <a:pt x="23184" y="447254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63942" y="772667"/>
            <a:ext cx="404495" cy="381000"/>
          </a:xfrm>
          <a:custGeom>
            <a:avLst/>
            <a:gdLst/>
            <a:ahLst/>
            <a:cxnLst/>
            <a:rect l="l" t="t" r="r" b="b"/>
            <a:pathLst>
              <a:path w="404495" h="381000">
                <a:moveTo>
                  <a:pt x="23435" y="380521"/>
                </a:moveTo>
                <a:lnTo>
                  <a:pt x="20970" y="373021"/>
                </a:lnTo>
                <a:lnTo>
                  <a:pt x="8130" y="328471"/>
                </a:lnTo>
                <a:lnTo>
                  <a:pt x="0" y="295754"/>
                </a:lnTo>
                <a:lnTo>
                  <a:pt x="295754" y="0"/>
                </a:lnTo>
                <a:lnTo>
                  <a:pt x="403956" y="0"/>
                </a:lnTo>
                <a:lnTo>
                  <a:pt x="23435" y="380521"/>
                </a:lnTo>
                <a:close/>
              </a:path>
            </a:pathLst>
          </a:custGeom>
          <a:solidFill>
            <a:srgbClr val="00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36334" y="772667"/>
            <a:ext cx="323850" cy="295910"/>
          </a:xfrm>
          <a:custGeom>
            <a:avLst/>
            <a:gdLst/>
            <a:ahLst/>
            <a:cxnLst/>
            <a:rect l="l" t="t" r="r" b="b"/>
            <a:pathLst>
              <a:path w="323850" h="295909">
                <a:moveTo>
                  <a:pt x="27608" y="295754"/>
                </a:moveTo>
                <a:lnTo>
                  <a:pt x="14908" y="237427"/>
                </a:lnTo>
                <a:lnTo>
                  <a:pt x="6984" y="190998"/>
                </a:lnTo>
                <a:lnTo>
                  <a:pt x="763" y="144008"/>
                </a:lnTo>
                <a:lnTo>
                  <a:pt x="0" y="135911"/>
                </a:lnTo>
                <a:lnTo>
                  <a:pt x="135911" y="0"/>
                </a:lnTo>
                <a:lnTo>
                  <a:pt x="323362" y="0"/>
                </a:lnTo>
                <a:lnTo>
                  <a:pt x="27608" y="295754"/>
                </a:lnTo>
                <a:close/>
              </a:path>
            </a:pathLst>
          </a:custGeom>
          <a:solidFill>
            <a:srgbClr val="00C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28988" y="772667"/>
            <a:ext cx="143510" cy="136525"/>
          </a:xfrm>
          <a:custGeom>
            <a:avLst/>
            <a:gdLst/>
            <a:ahLst/>
            <a:cxnLst/>
            <a:rect l="l" t="t" r="r" b="b"/>
            <a:pathLst>
              <a:path w="143509" h="136525">
                <a:moveTo>
                  <a:pt x="7345" y="135911"/>
                </a:moveTo>
                <a:lnTo>
                  <a:pt x="3625" y="96490"/>
                </a:lnTo>
                <a:lnTo>
                  <a:pt x="911" y="48476"/>
                </a:lnTo>
                <a:lnTo>
                  <a:pt x="0" y="0"/>
                </a:lnTo>
                <a:lnTo>
                  <a:pt x="143257" y="0"/>
                </a:lnTo>
                <a:lnTo>
                  <a:pt x="7345" y="135911"/>
                </a:lnTo>
                <a:close/>
              </a:path>
            </a:pathLst>
          </a:custGeom>
          <a:solidFill>
            <a:srgbClr val="00CD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901696" y="2729484"/>
            <a:ext cx="5360035" cy="2034539"/>
          </a:xfrm>
          <a:custGeom>
            <a:avLst/>
            <a:gdLst/>
            <a:ahLst/>
            <a:cxnLst/>
            <a:rect l="l" t="t" r="r" b="b"/>
            <a:pathLst>
              <a:path w="5360034" h="2034539">
                <a:moveTo>
                  <a:pt x="2680716" y="2034540"/>
                </a:moveTo>
                <a:lnTo>
                  <a:pt x="0" y="1018032"/>
                </a:lnTo>
                <a:lnTo>
                  <a:pt x="2680716" y="0"/>
                </a:lnTo>
                <a:lnTo>
                  <a:pt x="2708791" y="10668"/>
                </a:lnTo>
                <a:lnTo>
                  <a:pt x="2677668" y="10668"/>
                </a:lnTo>
                <a:lnTo>
                  <a:pt x="2679954" y="11535"/>
                </a:lnTo>
                <a:lnTo>
                  <a:pt x="44863" y="1011936"/>
                </a:lnTo>
                <a:lnTo>
                  <a:pt x="16764" y="1011936"/>
                </a:lnTo>
                <a:lnTo>
                  <a:pt x="16764" y="1022604"/>
                </a:lnTo>
                <a:lnTo>
                  <a:pt x="44863" y="1022604"/>
                </a:lnTo>
                <a:lnTo>
                  <a:pt x="2679954" y="2023004"/>
                </a:lnTo>
                <a:lnTo>
                  <a:pt x="2677668" y="2023872"/>
                </a:lnTo>
                <a:lnTo>
                  <a:pt x="2708833" y="2023872"/>
                </a:lnTo>
                <a:lnTo>
                  <a:pt x="2680716" y="2034540"/>
                </a:lnTo>
                <a:close/>
              </a:path>
              <a:path w="5360034" h="2034539">
                <a:moveTo>
                  <a:pt x="2679954" y="11535"/>
                </a:moveTo>
                <a:lnTo>
                  <a:pt x="2677668" y="10668"/>
                </a:lnTo>
                <a:lnTo>
                  <a:pt x="2682240" y="10668"/>
                </a:lnTo>
                <a:lnTo>
                  <a:pt x="2679954" y="11535"/>
                </a:lnTo>
                <a:close/>
              </a:path>
              <a:path w="5360034" h="2034539">
                <a:moveTo>
                  <a:pt x="5329094" y="1017270"/>
                </a:moveTo>
                <a:lnTo>
                  <a:pt x="2679954" y="11535"/>
                </a:lnTo>
                <a:lnTo>
                  <a:pt x="2682240" y="10668"/>
                </a:lnTo>
                <a:lnTo>
                  <a:pt x="2708791" y="10668"/>
                </a:lnTo>
                <a:lnTo>
                  <a:pt x="5343865" y="1011936"/>
                </a:lnTo>
                <a:lnTo>
                  <a:pt x="5343144" y="1011936"/>
                </a:lnTo>
                <a:lnTo>
                  <a:pt x="5329094" y="1017270"/>
                </a:lnTo>
                <a:close/>
              </a:path>
              <a:path w="5360034" h="2034539">
                <a:moveTo>
                  <a:pt x="16764" y="1022604"/>
                </a:moveTo>
                <a:lnTo>
                  <a:pt x="16764" y="1011936"/>
                </a:lnTo>
                <a:lnTo>
                  <a:pt x="30813" y="1017270"/>
                </a:lnTo>
                <a:lnTo>
                  <a:pt x="16764" y="1022604"/>
                </a:lnTo>
                <a:close/>
              </a:path>
              <a:path w="5360034" h="2034539">
                <a:moveTo>
                  <a:pt x="30813" y="1017270"/>
                </a:moveTo>
                <a:lnTo>
                  <a:pt x="16764" y="1011936"/>
                </a:lnTo>
                <a:lnTo>
                  <a:pt x="44863" y="1011936"/>
                </a:lnTo>
                <a:lnTo>
                  <a:pt x="30813" y="1017270"/>
                </a:lnTo>
                <a:close/>
              </a:path>
              <a:path w="5360034" h="2034539">
                <a:moveTo>
                  <a:pt x="5343144" y="1022604"/>
                </a:moveTo>
                <a:lnTo>
                  <a:pt x="5329094" y="1017270"/>
                </a:lnTo>
                <a:lnTo>
                  <a:pt x="5343144" y="1011936"/>
                </a:lnTo>
                <a:lnTo>
                  <a:pt x="5343144" y="1022604"/>
                </a:lnTo>
                <a:close/>
              </a:path>
              <a:path w="5360034" h="2034539">
                <a:moveTo>
                  <a:pt x="5347857" y="1022604"/>
                </a:moveTo>
                <a:lnTo>
                  <a:pt x="5343144" y="1022604"/>
                </a:lnTo>
                <a:lnTo>
                  <a:pt x="5343144" y="1011936"/>
                </a:lnTo>
                <a:lnTo>
                  <a:pt x="5343865" y="1011936"/>
                </a:lnTo>
                <a:lnTo>
                  <a:pt x="5359908" y="1018032"/>
                </a:lnTo>
                <a:lnTo>
                  <a:pt x="5347857" y="1022604"/>
                </a:lnTo>
                <a:close/>
              </a:path>
              <a:path w="5360034" h="2034539">
                <a:moveTo>
                  <a:pt x="44863" y="1022604"/>
                </a:moveTo>
                <a:lnTo>
                  <a:pt x="16764" y="1022604"/>
                </a:lnTo>
                <a:lnTo>
                  <a:pt x="30813" y="1017270"/>
                </a:lnTo>
                <a:lnTo>
                  <a:pt x="44863" y="1022604"/>
                </a:lnTo>
                <a:close/>
              </a:path>
              <a:path w="5360034" h="2034539">
                <a:moveTo>
                  <a:pt x="2708833" y="2023872"/>
                </a:moveTo>
                <a:lnTo>
                  <a:pt x="2682240" y="2023872"/>
                </a:lnTo>
                <a:lnTo>
                  <a:pt x="2679954" y="2023004"/>
                </a:lnTo>
                <a:lnTo>
                  <a:pt x="5329094" y="1017270"/>
                </a:lnTo>
                <a:lnTo>
                  <a:pt x="5343144" y="1022604"/>
                </a:lnTo>
                <a:lnTo>
                  <a:pt x="5347857" y="1022604"/>
                </a:lnTo>
                <a:lnTo>
                  <a:pt x="2708833" y="2023872"/>
                </a:lnTo>
                <a:close/>
              </a:path>
              <a:path w="5360034" h="2034539">
                <a:moveTo>
                  <a:pt x="2682240" y="2023872"/>
                </a:moveTo>
                <a:lnTo>
                  <a:pt x="2677668" y="2023872"/>
                </a:lnTo>
                <a:lnTo>
                  <a:pt x="2679954" y="2023004"/>
                </a:lnTo>
                <a:lnTo>
                  <a:pt x="2682240" y="202387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5254505" y="1899649"/>
            <a:ext cx="650240" cy="775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8275" marR="5080" indent="-156210">
              <a:lnSpc>
                <a:spcPct val="100299"/>
              </a:lnSpc>
              <a:spcBef>
                <a:spcPts val="100"/>
              </a:spcBef>
            </a:pPr>
            <a:r>
              <a:rPr dirty="0" sz="2450" spc="5">
                <a:latin typeface="宋体"/>
                <a:cs typeface="宋体"/>
              </a:rPr>
              <a:t>产能 </a:t>
            </a:r>
            <a:r>
              <a:rPr dirty="0" sz="2450" spc="10">
                <a:solidFill>
                  <a:srgbClr val="0080CA"/>
                </a:solidFill>
                <a:latin typeface="宋体"/>
                <a:cs typeface="宋体"/>
              </a:rPr>
              <a:t>多</a:t>
            </a:r>
            <a:endParaRPr sz="2450">
              <a:latin typeface="宋体"/>
              <a:cs typeface="宋体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8" name="object 48"/>
          <p:cNvSpPr txBox="1"/>
          <p:nvPr/>
        </p:nvSpPr>
        <p:spPr>
          <a:xfrm>
            <a:off x="4942086" y="4877403"/>
            <a:ext cx="1278255" cy="776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80695" marR="5080" indent="-468630">
              <a:lnSpc>
                <a:spcPct val="100699"/>
              </a:lnSpc>
              <a:spcBef>
                <a:spcPts val="90"/>
              </a:spcBef>
            </a:pPr>
            <a:r>
              <a:rPr dirty="0" sz="2450" spc="10">
                <a:latin typeface="宋体"/>
                <a:cs typeface="宋体"/>
              </a:rPr>
              <a:t>可持</a:t>
            </a:r>
            <a:r>
              <a:rPr dirty="0" sz="2450" spc="30">
                <a:latin typeface="宋体"/>
                <a:cs typeface="宋体"/>
              </a:rPr>
              <a:t>续</a:t>
            </a:r>
            <a:r>
              <a:rPr dirty="0" sz="2450" spc="5">
                <a:latin typeface="宋体"/>
                <a:cs typeface="宋体"/>
              </a:rPr>
              <a:t>性 </a:t>
            </a:r>
            <a:r>
              <a:rPr dirty="0" sz="2450" spc="10">
                <a:solidFill>
                  <a:srgbClr val="0080CA"/>
                </a:solidFill>
                <a:latin typeface="宋体"/>
                <a:cs typeface="宋体"/>
              </a:rPr>
              <a:t>稳</a:t>
            </a:r>
            <a:endParaRPr sz="2450">
              <a:latin typeface="宋体"/>
              <a:cs typeface="宋体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941145" y="3339710"/>
            <a:ext cx="650240" cy="776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69545" marR="5080" indent="-157480">
              <a:lnSpc>
                <a:spcPct val="100699"/>
              </a:lnSpc>
              <a:spcBef>
                <a:spcPts val="90"/>
              </a:spcBef>
            </a:pPr>
            <a:r>
              <a:rPr dirty="0" sz="2450" spc="5">
                <a:latin typeface="宋体"/>
                <a:cs typeface="宋体"/>
              </a:rPr>
              <a:t>速度 </a:t>
            </a:r>
            <a:r>
              <a:rPr dirty="0" sz="2450" spc="10">
                <a:solidFill>
                  <a:srgbClr val="0080CA"/>
                </a:solidFill>
                <a:latin typeface="宋体"/>
                <a:cs typeface="宋体"/>
              </a:rPr>
              <a:t>快</a:t>
            </a:r>
            <a:endParaRPr sz="2450">
              <a:latin typeface="宋体"/>
              <a:cs typeface="宋体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69087" y="3339710"/>
            <a:ext cx="650240" cy="776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69545" marR="5080" indent="-157480">
              <a:lnSpc>
                <a:spcPct val="100699"/>
              </a:lnSpc>
              <a:spcBef>
                <a:spcPts val="90"/>
              </a:spcBef>
            </a:pPr>
            <a:r>
              <a:rPr dirty="0" sz="2450" spc="5">
                <a:latin typeface="宋体"/>
                <a:cs typeface="宋体"/>
              </a:rPr>
              <a:t>质量 </a:t>
            </a:r>
            <a:r>
              <a:rPr dirty="0" sz="2450" spc="10">
                <a:solidFill>
                  <a:srgbClr val="0080CA"/>
                </a:solidFill>
                <a:latin typeface="宋体"/>
                <a:cs typeface="宋体"/>
              </a:rPr>
              <a:t>好</a:t>
            </a:r>
            <a:endParaRPr sz="245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65761" y="3422382"/>
            <a:ext cx="827405" cy="50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 spc="5" b="1">
                <a:solidFill>
                  <a:srgbClr val="FF0000"/>
                </a:solidFill>
                <a:latin typeface="微软雅黑"/>
                <a:cs typeface="微软雅黑"/>
              </a:rPr>
              <a:t>价值</a:t>
            </a:r>
            <a:endParaRPr sz="3150">
              <a:latin typeface="微软雅黑"/>
              <a:cs typeface="微软雅黑"/>
            </a:endParaRPr>
          </a:p>
        </p:txBody>
      </p:sp>
      <p:sp>
        <p:nvSpPr>
          <p:cNvPr id="52" name="object 52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7" name="object 57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4774"/>
            <a:ext cx="218884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微软雅黑"/>
                <a:cs typeface="微软雅黑"/>
              </a:rPr>
              <a:t>G</a:t>
            </a:r>
            <a:r>
              <a:rPr dirty="0" sz="2100" spc="-5">
                <a:latin typeface="微软雅黑"/>
                <a:cs typeface="微软雅黑"/>
              </a:rPr>
              <a:t>PD</a:t>
            </a:r>
            <a:r>
              <a:rPr dirty="0" sz="2100">
                <a:latin typeface="微软雅黑"/>
                <a:cs typeface="微软雅黑"/>
              </a:rPr>
              <a:t>实施价值度量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2" y="1199387"/>
            <a:ext cx="126491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91289" y="1930907"/>
            <a:ext cx="101600" cy="105410"/>
          </a:xfrm>
          <a:custGeom>
            <a:avLst/>
            <a:gdLst/>
            <a:ahLst/>
            <a:cxnLst/>
            <a:rect l="l" t="t" r="r" b="b"/>
            <a:pathLst>
              <a:path w="101600" h="105410">
                <a:moveTo>
                  <a:pt x="101095" y="105155"/>
                </a:moveTo>
                <a:lnTo>
                  <a:pt x="52618" y="104243"/>
                </a:lnTo>
                <a:lnTo>
                  <a:pt x="4605" y="101529"/>
                </a:lnTo>
                <a:lnTo>
                  <a:pt x="0" y="101095"/>
                </a:lnTo>
                <a:lnTo>
                  <a:pt x="101095" y="0"/>
                </a:lnTo>
                <a:lnTo>
                  <a:pt x="101095" y="105155"/>
                </a:lnTo>
                <a:close/>
              </a:path>
            </a:pathLst>
          </a:custGeom>
          <a:solidFill>
            <a:srgbClr val="00AA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36552" y="1754124"/>
            <a:ext cx="255904" cy="278130"/>
          </a:xfrm>
          <a:custGeom>
            <a:avLst/>
            <a:gdLst/>
            <a:ahLst/>
            <a:cxnLst/>
            <a:rect l="l" t="t" r="r" b="b"/>
            <a:pathLst>
              <a:path w="255904" h="278130">
                <a:moveTo>
                  <a:pt x="154737" y="277878"/>
                </a:moveTo>
                <a:lnTo>
                  <a:pt x="111824" y="273829"/>
                </a:lnTo>
                <a:lnTo>
                  <a:pt x="64834" y="267609"/>
                </a:lnTo>
                <a:lnTo>
                  <a:pt x="18405" y="259685"/>
                </a:lnTo>
                <a:lnTo>
                  <a:pt x="0" y="255832"/>
                </a:lnTo>
                <a:lnTo>
                  <a:pt x="255832" y="0"/>
                </a:lnTo>
                <a:lnTo>
                  <a:pt x="255832" y="176783"/>
                </a:lnTo>
                <a:lnTo>
                  <a:pt x="154737" y="277878"/>
                </a:lnTo>
                <a:close/>
              </a:path>
            </a:pathLst>
          </a:custGeom>
          <a:solidFill>
            <a:srgbClr val="00AB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56581" y="1655062"/>
            <a:ext cx="335915" cy="354965"/>
          </a:xfrm>
          <a:custGeom>
            <a:avLst/>
            <a:gdLst/>
            <a:ahLst/>
            <a:cxnLst/>
            <a:rect l="l" t="t" r="r" b="b"/>
            <a:pathLst>
              <a:path w="335915" h="354964">
                <a:moveTo>
                  <a:pt x="79970" y="354894"/>
                </a:moveTo>
                <a:lnTo>
                  <a:pt x="52541" y="349151"/>
                </a:lnTo>
                <a:lnTo>
                  <a:pt x="7331" y="337917"/>
                </a:lnTo>
                <a:lnTo>
                  <a:pt x="0" y="335804"/>
                </a:lnTo>
                <a:lnTo>
                  <a:pt x="335803" y="0"/>
                </a:lnTo>
                <a:lnTo>
                  <a:pt x="335803" y="99062"/>
                </a:lnTo>
                <a:lnTo>
                  <a:pt x="79970" y="354894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74054" y="1546858"/>
            <a:ext cx="418465" cy="444500"/>
          </a:xfrm>
          <a:custGeom>
            <a:avLst/>
            <a:gdLst/>
            <a:ahLst/>
            <a:cxnLst/>
            <a:rect l="l" t="t" r="r" b="b"/>
            <a:pathLst>
              <a:path w="418465" h="444500">
                <a:moveTo>
                  <a:pt x="82526" y="444008"/>
                </a:moveTo>
                <a:lnTo>
                  <a:pt x="45308" y="433281"/>
                </a:lnTo>
                <a:lnTo>
                  <a:pt x="1449" y="418867"/>
                </a:lnTo>
                <a:lnTo>
                  <a:pt x="0" y="418331"/>
                </a:lnTo>
                <a:lnTo>
                  <a:pt x="418329" y="0"/>
                </a:lnTo>
                <a:lnTo>
                  <a:pt x="418329" y="108204"/>
                </a:lnTo>
                <a:lnTo>
                  <a:pt x="82526" y="444008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16688" y="1467611"/>
            <a:ext cx="476250" cy="497840"/>
          </a:xfrm>
          <a:custGeom>
            <a:avLst/>
            <a:gdLst/>
            <a:ahLst/>
            <a:cxnLst/>
            <a:rect l="l" t="t" r="r" b="b"/>
            <a:pathLst>
              <a:path w="476250" h="497839">
                <a:moveTo>
                  <a:pt x="57366" y="497577"/>
                </a:moveTo>
                <a:lnTo>
                  <a:pt x="15681" y="482158"/>
                </a:lnTo>
                <a:lnTo>
                  <a:pt x="0" y="475696"/>
                </a:lnTo>
                <a:lnTo>
                  <a:pt x="475696" y="0"/>
                </a:lnTo>
                <a:lnTo>
                  <a:pt x="475696" y="79246"/>
                </a:lnTo>
                <a:lnTo>
                  <a:pt x="57366" y="497577"/>
                </a:lnTo>
                <a:close/>
              </a:path>
            </a:pathLst>
          </a:custGeom>
          <a:solidFill>
            <a:srgbClr val="00AD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88668" y="1427988"/>
            <a:ext cx="504190" cy="515620"/>
          </a:xfrm>
          <a:custGeom>
            <a:avLst/>
            <a:gdLst/>
            <a:ahLst/>
            <a:cxnLst/>
            <a:rect l="l" t="t" r="r" b="b"/>
            <a:pathLst>
              <a:path w="504190" h="515619">
                <a:moveTo>
                  <a:pt x="28020" y="515319"/>
                </a:moveTo>
                <a:lnTo>
                  <a:pt x="1324" y="504319"/>
                </a:lnTo>
                <a:lnTo>
                  <a:pt x="0" y="503716"/>
                </a:lnTo>
                <a:lnTo>
                  <a:pt x="503716" y="0"/>
                </a:lnTo>
                <a:lnTo>
                  <a:pt x="503716" y="39623"/>
                </a:lnTo>
                <a:lnTo>
                  <a:pt x="28020" y="515319"/>
                </a:lnTo>
                <a:close/>
              </a:path>
            </a:pathLst>
          </a:custGeom>
          <a:solidFill>
            <a:srgbClr val="00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176102" y="1409699"/>
            <a:ext cx="516890" cy="522605"/>
          </a:xfrm>
          <a:custGeom>
            <a:avLst/>
            <a:gdLst/>
            <a:ahLst/>
            <a:cxnLst/>
            <a:rect l="l" t="t" r="r" b="b"/>
            <a:pathLst>
              <a:path w="516890" h="522605">
                <a:moveTo>
                  <a:pt x="12565" y="522004"/>
                </a:moveTo>
                <a:lnTo>
                  <a:pt x="0" y="516282"/>
                </a:lnTo>
                <a:lnTo>
                  <a:pt x="516282" y="0"/>
                </a:lnTo>
                <a:lnTo>
                  <a:pt x="516282" y="18288"/>
                </a:lnTo>
                <a:lnTo>
                  <a:pt x="12565" y="522004"/>
                </a:lnTo>
                <a:close/>
              </a:path>
            </a:pathLst>
          </a:custGeom>
          <a:solidFill>
            <a:srgbClr val="00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28747" y="1406000"/>
            <a:ext cx="563880" cy="520065"/>
          </a:xfrm>
          <a:custGeom>
            <a:avLst/>
            <a:gdLst/>
            <a:ahLst/>
            <a:cxnLst/>
            <a:rect l="l" t="t" r="r" b="b"/>
            <a:pathLst>
              <a:path w="563879" h="520064">
                <a:moveTo>
                  <a:pt x="47354" y="519981"/>
                </a:moveTo>
                <a:lnTo>
                  <a:pt x="19656" y="507368"/>
                </a:lnTo>
                <a:lnTo>
                  <a:pt x="0" y="497541"/>
                </a:lnTo>
                <a:lnTo>
                  <a:pt x="498678" y="0"/>
                </a:lnTo>
                <a:lnTo>
                  <a:pt x="516265" y="1952"/>
                </a:lnTo>
                <a:lnTo>
                  <a:pt x="563636" y="3698"/>
                </a:lnTo>
                <a:lnTo>
                  <a:pt x="47354" y="519981"/>
                </a:lnTo>
                <a:close/>
              </a:path>
            </a:pathLst>
          </a:custGeom>
          <a:solidFill>
            <a:srgbClr val="00AF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89472" y="1398274"/>
            <a:ext cx="538480" cy="505459"/>
          </a:xfrm>
          <a:custGeom>
            <a:avLst/>
            <a:gdLst/>
            <a:ahLst/>
            <a:cxnLst/>
            <a:rect l="l" t="t" r="r" b="b"/>
            <a:pathLst>
              <a:path w="538479" h="505460">
                <a:moveTo>
                  <a:pt x="39275" y="505268"/>
                </a:moveTo>
                <a:lnTo>
                  <a:pt x="18165" y="494714"/>
                </a:lnTo>
                <a:lnTo>
                  <a:pt x="0" y="484795"/>
                </a:lnTo>
                <a:lnTo>
                  <a:pt x="484797" y="0"/>
                </a:lnTo>
                <a:lnTo>
                  <a:pt x="509105" y="4523"/>
                </a:lnTo>
                <a:lnTo>
                  <a:pt x="537953" y="7726"/>
                </a:lnTo>
                <a:lnTo>
                  <a:pt x="39275" y="505268"/>
                </a:lnTo>
                <a:close/>
              </a:path>
            </a:pathLst>
          </a:custGeom>
          <a:solidFill>
            <a:srgbClr val="00B0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57266" y="1389090"/>
            <a:ext cx="517525" cy="494030"/>
          </a:xfrm>
          <a:custGeom>
            <a:avLst/>
            <a:gdLst/>
            <a:ahLst/>
            <a:cxnLst/>
            <a:rect l="l" t="t" r="r" b="b"/>
            <a:pathLst>
              <a:path w="517525" h="494030">
                <a:moveTo>
                  <a:pt x="32205" y="493980"/>
                </a:moveTo>
                <a:lnTo>
                  <a:pt x="10460" y="482107"/>
                </a:lnTo>
                <a:lnTo>
                  <a:pt x="0" y="475896"/>
                </a:lnTo>
                <a:lnTo>
                  <a:pt x="475894" y="0"/>
                </a:lnTo>
                <a:lnTo>
                  <a:pt x="495935" y="5264"/>
                </a:lnTo>
                <a:lnTo>
                  <a:pt x="517003" y="9184"/>
                </a:lnTo>
                <a:lnTo>
                  <a:pt x="32205" y="493980"/>
                </a:lnTo>
                <a:close/>
              </a:path>
            </a:pathLst>
          </a:custGeom>
          <a:solidFill>
            <a:srgbClr val="00B1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27654" y="1378481"/>
            <a:ext cx="506095" cy="487045"/>
          </a:xfrm>
          <a:custGeom>
            <a:avLst/>
            <a:gdLst/>
            <a:ahLst/>
            <a:cxnLst/>
            <a:rect l="l" t="t" r="r" b="b"/>
            <a:pathLst>
              <a:path w="506095" h="487044">
                <a:moveTo>
                  <a:pt x="29611" y="486505"/>
                </a:moveTo>
                <a:lnTo>
                  <a:pt x="1048" y="469546"/>
                </a:lnTo>
                <a:lnTo>
                  <a:pt x="0" y="468872"/>
                </a:lnTo>
                <a:lnTo>
                  <a:pt x="468871" y="0"/>
                </a:lnTo>
                <a:lnTo>
                  <a:pt x="481355" y="4264"/>
                </a:lnTo>
                <a:lnTo>
                  <a:pt x="505506" y="10608"/>
                </a:lnTo>
                <a:lnTo>
                  <a:pt x="29611" y="486505"/>
                </a:lnTo>
                <a:close/>
              </a:path>
            </a:pathLst>
          </a:custGeom>
          <a:solidFill>
            <a:srgbClr val="00B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91338" y="1362158"/>
            <a:ext cx="505459" cy="485775"/>
          </a:xfrm>
          <a:custGeom>
            <a:avLst/>
            <a:gdLst/>
            <a:ahLst/>
            <a:cxnLst/>
            <a:rect l="l" t="t" r="r" b="b"/>
            <a:pathLst>
              <a:path w="505459" h="485775">
                <a:moveTo>
                  <a:pt x="36316" y="485195"/>
                </a:moveTo>
                <a:lnTo>
                  <a:pt x="0" y="461831"/>
                </a:lnTo>
                <a:lnTo>
                  <a:pt x="460775" y="0"/>
                </a:lnTo>
                <a:lnTo>
                  <a:pt x="474786" y="5937"/>
                </a:lnTo>
                <a:lnTo>
                  <a:pt x="505188" y="16323"/>
                </a:lnTo>
                <a:lnTo>
                  <a:pt x="36316" y="485195"/>
                </a:lnTo>
                <a:close/>
              </a:path>
            </a:pathLst>
          </a:custGeom>
          <a:solidFill>
            <a:srgbClr val="00B4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61790" y="1347176"/>
            <a:ext cx="490855" cy="476884"/>
          </a:xfrm>
          <a:custGeom>
            <a:avLst/>
            <a:gdLst/>
            <a:ahLst/>
            <a:cxnLst/>
            <a:rect l="l" t="t" r="r" b="b"/>
            <a:pathLst>
              <a:path w="490854" h="476885">
                <a:moveTo>
                  <a:pt x="29547" y="476813"/>
                </a:moveTo>
                <a:lnTo>
                  <a:pt x="28809" y="476338"/>
                </a:lnTo>
                <a:lnTo>
                  <a:pt x="0" y="456311"/>
                </a:lnTo>
                <a:lnTo>
                  <a:pt x="456312" y="0"/>
                </a:lnTo>
                <a:lnTo>
                  <a:pt x="462879" y="3351"/>
                </a:lnTo>
                <a:lnTo>
                  <a:pt x="490322" y="14982"/>
                </a:lnTo>
                <a:lnTo>
                  <a:pt x="29547" y="476813"/>
                </a:lnTo>
                <a:close/>
              </a:path>
            </a:pathLst>
          </a:custGeom>
          <a:solidFill>
            <a:srgbClr val="00B5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39625" y="1333875"/>
            <a:ext cx="478790" cy="469900"/>
          </a:xfrm>
          <a:custGeom>
            <a:avLst/>
            <a:gdLst/>
            <a:ahLst/>
            <a:cxnLst/>
            <a:rect l="l" t="t" r="r" b="b"/>
            <a:pathLst>
              <a:path w="478790" h="469900">
                <a:moveTo>
                  <a:pt x="22165" y="469612"/>
                </a:moveTo>
                <a:lnTo>
                  <a:pt x="13824" y="463814"/>
                </a:lnTo>
                <a:lnTo>
                  <a:pt x="0" y="453452"/>
                </a:lnTo>
                <a:lnTo>
                  <a:pt x="452417" y="0"/>
                </a:lnTo>
                <a:lnTo>
                  <a:pt x="478478" y="13301"/>
                </a:lnTo>
                <a:lnTo>
                  <a:pt x="22165" y="469612"/>
                </a:lnTo>
                <a:close/>
              </a:path>
            </a:pathLst>
          </a:custGeom>
          <a:solidFill>
            <a:srgbClr val="00B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17111" y="1319867"/>
            <a:ext cx="474980" cy="467995"/>
          </a:xfrm>
          <a:custGeom>
            <a:avLst/>
            <a:gdLst/>
            <a:ahLst/>
            <a:cxnLst/>
            <a:rect l="l" t="t" r="r" b="b"/>
            <a:pathLst>
              <a:path w="474979" h="467994">
                <a:moveTo>
                  <a:pt x="22513" y="467460"/>
                </a:moveTo>
                <a:lnTo>
                  <a:pt x="0" y="450577"/>
                </a:lnTo>
                <a:lnTo>
                  <a:pt x="450577" y="0"/>
                </a:lnTo>
                <a:lnTo>
                  <a:pt x="467658" y="10295"/>
                </a:lnTo>
                <a:lnTo>
                  <a:pt x="474931" y="14007"/>
                </a:lnTo>
                <a:lnTo>
                  <a:pt x="22513" y="467460"/>
                </a:lnTo>
                <a:close/>
              </a:path>
            </a:pathLst>
          </a:custGeom>
          <a:solidFill>
            <a:srgbClr val="00B7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11207" y="1315856"/>
            <a:ext cx="456565" cy="454659"/>
          </a:xfrm>
          <a:custGeom>
            <a:avLst/>
            <a:gdLst/>
            <a:ahLst/>
            <a:cxnLst/>
            <a:rect l="l" t="t" r="r" b="b"/>
            <a:pathLst>
              <a:path w="456565" h="454660">
                <a:moveTo>
                  <a:pt x="5903" y="454588"/>
                </a:moveTo>
                <a:lnTo>
                  <a:pt x="0" y="449826"/>
                </a:lnTo>
                <a:lnTo>
                  <a:pt x="449825" y="0"/>
                </a:lnTo>
                <a:lnTo>
                  <a:pt x="456480" y="4011"/>
                </a:lnTo>
                <a:lnTo>
                  <a:pt x="5903" y="454588"/>
                </a:lnTo>
                <a:close/>
              </a:path>
            </a:pathLst>
          </a:custGeom>
          <a:solidFill>
            <a:srgbClr val="00B7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89999" y="1300472"/>
            <a:ext cx="471170" cy="465455"/>
          </a:xfrm>
          <a:custGeom>
            <a:avLst/>
            <a:gdLst/>
            <a:ahLst/>
            <a:cxnLst/>
            <a:rect l="l" t="t" r="r" b="b"/>
            <a:pathLst>
              <a:path w="471170" h="465455">
                <a:moveTo>
                  <a:pt x="21208" y="465209"/>
                </a:moveTo>
                <a:lnTo>
                  <a:pt x="0" y="448101"/>
                </a:lnTo>
                <a:lnTo>
                  <a:pt x="447078" y="0"/>
                </a:lnTo>
                <a:lnTo>
                  <a:pt x="456548" y="6653"/>
                </a:lnTo>
                <a:lnTo>
                  <a:pt x="471033" y="15383"/>
                </a:lnTo>
                <a:lnTo>
                  <a:pt x="21208" y="465209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67821" y="1284003"/>
            <a:ext cx="469265" cy="464820"/>
          </a:xfrm>
          <a:custGeom>
            <a:avLst/>
            <a:gdLst/>
            <a:ahLst/>
            <a:cxnLst/>
            <a:rect l="l" t="t" r="r" b="b"/>
            <a:pathLst>
              <a:path w="469265" h="464819">
                <a:moveTo>
                  <a:pt x="22177" y="464571"/>
                </a:moveTo>
                <a:lnTo>
                  <a:pt x="14316" y="458229"/>
                </a:lnTo>
                <a:lnTo>
                  <a:pt x="0" y="445815"/>
                </a:lnTo>
                <a:lnTo>
                  <a:pt x="445815" y="0"/>
                </a:lnTo>
                <a:lnTo>
                  <a:pt x="469256" y="16469"/>
                </a:lnTo>
                <a:lnTo>
                  <a:pt x="22177" y="464571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841124" y="1261675"/>
            <a:ext cx="473075" cy="468630"/>
          </a:xfrm>
          <a:custGeom>
            <a:avLst/>
            <a:gdLst/>
            <a:ahLst/>
            <a:cxnLst/>
            <a:rect l="l" t="t" r="r" b="b"/>
            <a:pathLst>
              <a:path w="473075" h="468630">
                <a:moveTo>
                  <a:pt x="26697" y="468142"/>
                </a:moveTo>
                <a:lnTo>
                  <a:pt x="6917" y="450991"/>
                </a:lnTo>
                <a:lnTo>
                  <a:pt x="0" y="444547"/>
                </a:lnTo>
                <a:lnTo>
                  <a:pt x="444548" y="0"/>
                </a:lnTo>
                <a:lnTo>
                  <a:pt x="469003" y="19861"/>
                </a:lnTo>
                <a:lnTo>
                  <a:pt x="472512" y="22327"/>
                </a:lnTo>
                <a:lnTo>
                  <a:pt x="26697" y="468142"/>
                </a:lnTo>
                <a:close/>
              </a:path>
            </a:pathLst>
          </a:custGeom>
          <a:solidFill>
            <a:srgbClr val="00B9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821397" y="1243905"/>
            <a:ext cx="464820" cy="462915"/>
          </a:xfrm>
          <a:custGeom>
            <a:avLst/>
            <a:gdLst/>
            <a:ahLst/>
            <a:cxnLst/>
            <a:rect l="l" t="t" r="r" b="b"/>
            <a:pathLst>
              <a:path w="464820" h="462914">
                <a:moveTo>
                  <a:pt x="19726" y="462318"/>
                </a:moveTo>
                <a:lnTo>
                  <a:pt x="0" y="443945"/>
                </a:lnTo>
                <a:lnTo>
                  <a:pt x="443944" y="0"/>
                </a:lnTo>
                <a:lnTo>
                  <a:pt x="454234" y="9616"/>
                </a:lnTo>
                <a:lnTo>
                  <a:pt x="464274" y="17770"/>
                </a:lnTo>
                <a:lnTo>
                  <a:pt x="19726" y="462318"/>
                </a:lnTo>
                <a:close/>
              </a:path>
            </a:pathLst>
          </a:custGeom>
          <a:solidFill>
            <a:srgbClr val="00BA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96033" y="1219353"/>
            <a:ext cx="469900" cy="468630"/>
          </a:xfrm>
          <a:custGeom>
            <a:avLst/>
            <a:gdLst/>
            <a:ahLst/>
            <a:cxnLst/>
            <a:rect l="l" t="t" r="r" b="b"/>
            <a:pathLst>
              <a:path w="469900" h="468630">
                <a:moveTo>
                  <a:pt x="25364" y="468497"/>
                </a:moveTo>
                <a:lnTo>
                  <a:pt x="18996" y="462565"/>
                </a:lnTo>
                <a:lnTo>
                  <a:pt x="0" y="443569"/>
                </a:lnTo>
                <a:lnTo>
                  <a:pt x="443569" y="0"/>
                </a:lnTo>
                <a:lnTo>
                  <a:pt x="447152" y="3846"/>
                </a:lnTo>
                <a:lnTo>
                  <a:pt x="469308" y="24551"/>
                </a:lnTo>
                <a:lnTo>
                  <a:pt x="25364" y="468497"/>
                </a:lnTo>
                <a:close/>
              </a:path>
            </a:pathLst>
          </a:custGeom>
          <a:solidFill>
            <a:srgbClr val="00BB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77200" y="1199626"/>
            <a:ext cx="462915" cy="463550"/>
          </a:xfrm>
          <a:custGeom>
            <a:avLst/>
            <a:gdLst/>
            <a:ahLst/>
            <a:cxnLst/>
            <a:rect l="l" t="t" r="r" b="b"/>
            <a:pathLst>
              <a:path w="462915" h="463550">
                <a:moveTo>
                  <a:pt x="18831" y="463296"/>
                </a:moveTo>
                <a:lnTo>
                  <a:pt x="5931" y="450396"/>
                </a:lnTo>
                <a:lnTo>
                  <a:pt x="0" y="444027"/>
                </a:lnTo>
                <a:lnTo>
                  <a:pt x="444028" y="0"/>
                </a:lnTo>
                <a:lnTo>
                  <a:pt x="462401" y="19726"/>
                </a:lnTo>
                <a:lnTo>
                  <a:pt x="18831" y="463296"/>
                </a:lnTo>
                <a:close/>
              </a:path>
            </a:pathLst>
          </a:custGeom>
          <a:solidFill>
            <a:srgbClr val="00BC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8093" y="1178331"/>
            <a:ext cx="463550" cy="465455"/>
          </a:xfrm>
          <a:custGeom>
            <a:avLst/>
            <a:gdLst/>
            <a:ahLst/>
            <a:cxnLst/>
            <a:rect l="l" t="t" r="r" b="b"/>
            <a:pathLst>
              <a:path w="463550" h="465455">
                <a:moveTo>
                  <a:pt x="19107" y="465323"/>
                </a:moveTo>
                <a:lnTo>
                  <a:pt x="0" y="444807"/>
                </a:lnTo>
                <a:lnTo>
                  <a:pt x="444808" y="0"/>
                </a:lnTo>
                <a:lnTo>
                  <a:pt x="454818" y="12366"/>
                </a:lnTo>
                <a:lnTo>
                  <a:pt x="463135" y="21295"/>
                </a:lnTo>
                <a:lnTo>
                  <a:pt x="19107" y="465323"/>
                </a:lnTo>
                <a:close/>
              </a:path>
            </a:pathLst>
          </a:custGeom>
          <a:solidFill>
            <a:srgbClr val="00B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35233" y="1151073"/>
            <a:ext cx="467995" cy="472440"/>
          </a:xfrm>
          <a:custGeom>
            <a:avLst/>
            <a:gdLst/>
            <a:ahLst/>
            <a:cxnLst/>
            <a:rect l="l" t="t" r="r" b="b"/>
            <a:pathLst>
              <a:path w="467995" h="472440">
                <a:moveTo>
                  <a:pt x="22859" y="472065"/>
                </a:moveTo>
                <a:lnTo>
                  <a:pt x="17151" y="465936"/>
                </a:lnTo>
                <a:lnTo>
                  <a:pt x="0" y="446157"/>
                </a:lnTo>
                <a:lnTo>
                  <a:pt x="446157" y="0"/>
                </a:lnTo>
                <a:lnTo>
                  <a:pt x="449701" y="5061"/>
                </a:lnTo>
                <a:lnTo>
                  <a:pt x="467668" y="27257"/>
                </a:lnTo>
                <a:lnTo>
                  <a:pt x="22859" y="472065"/>
                </a:lnTo>
                <a:close/>
              </a:path>
            </a:pathLst>
          </a:custGeom>
          <a:solidFill>
            <a:srgbClr val="00BE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12299" y="1121494"/>
            <a:ext cx="469265" cy="476250"/>
          </a:xfrm>
          <a:custGeom>
            <a:avLst/>
            <a:gdLst/>
            <a:ahLst/>
            <a:cxnLst/>
            <a:rect l="l" t="t" r="r" b="b"/>
            <a:pathLst>
              <a:path w="469265" h="476250">
                <a:moveTo>
                  <a:pt x="22934" y="475736"/>
                </a:moveTo>
                <a:lnTo>
                  <a:pt x="10520" y="461420"/>
                </a:lnTo>
                <a:lnTo>
                  <a:pt x="0" y="448378"/>
                </a:lnTo>
                <a:lnTo>
                  <a:pt x="448379" y="0"/>
                </a:lnTo>
                <a:lnTo>
                  <a:pt x="469091" y="29579"/>
                </a:lnTo>
                <a:lnTo>
                  <a:pt x="22934" y="475736"/>
                </a:lnTo>
                <a:close/>
              </a:path>
            </a:pathLst>
          </a:custGeom>
          <a:solidFill>
            <a:srgbClr val="00C0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07536" y="1114943"/>
            <a:ext cx="453390" cy="455295"/>
          </a:xfrm>
          <a:custGeom>
            <a:avLst/>
            <a:gdLst/>
            <a:ahLst/>
            <a:cxnLst/>
            <a:rect l="l" t="t" r="r" b="b"/>
            <a:pathLst>
              <a:path w="453390" h="455294">
                <a:moveTo>
                  <a:pt x="4763" y="454929"/>
                </a:moveTo>
                <a:lnTo>
                  <a:pt x="0" y="449024"/>
                </a:lnTo>
                <a:lnTo>
                  <a:pt x="449022" y="0"/>
                </a:lnTo>
                <a:lnTo>
                  <a:pt x="451841" y="4692"/>
                </a:lnTo>
                <a:lnTo>
                  <a:pt x="453142" y="6550"/>
                </a:lnTo>
                <a:lnTo>
                  <a:pt x="4763" y="454929"/>
                </a:lnTo>
                <a:close/>
              </a:path>
            </a:pathLst>
          </a:custGeom>
          <a:solidFill>
            <a:srgbClr val="00C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95288" y="1097807"/>
            <a:ext cx="461645" cy="466725"/>
          </a:xfrm>
          <a:custGeom>
            <a:avLst/>
            <a:gdLst/>
            <a:ahLst/>
            <a:cxnLst/>
            <a:rect l="l" t="t" r="r" b="b"/>
            <a:pathLst>
              <a:path w="461645" h="466725">
                <a:moveTo>
                  <a:pt x="12248" y="466160"/>
                </a:moveTo>
                <a:lnTo>
                  <a:pt x="0" y="450977"/>
                </a:lnTo>
                <a:lnTo>
                  <a:pt x="450977" y="0"/>
                </a:lnTo>
                <a:lnTo>
                  <a:pt x="461271" y="17136"/>
                </a:lnTo>
                <a:lnTo>
                  <a:pt x="12248" y="466160"/>
                </a:lnTo>
                <a:close/>
              </a:path>
            </a:pathLst>
          </a:custGeom>
          <a:solidFill>
            <a:srgbClr val="00C1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73708" y="1065475"/>
            <a:ext cx="473075" cy="483870"/>
          </a:xfrm>
          <a:custGeom>
            <a:avLst/>
            <a:gdLst/>
            <a:ahLst/>
            <a:cxnLst/>
            <a:rect l="l" t="t" r="r" b="b"/>
            <a:pathLst>
              <a:path w="473075" h="483869">
                <a:moveTo>
                  <a:pt x="21578" y="483309"/>
                </a:moveTo>
                <a:lnTo>
                  <a:pt x="20758" y="482292"/>
                </a:lnTo>
                <a:lnTo>
                  <a:pt x="0" y="454594"/>
                </a:lnTo>
                <a:lnTo>
                  <a:pt x="454594" y="0"/>
                </a:lnTo>
                <a:lnTo>
                  <a:pt x="462654" y="15847"/>
                </a:lnTo>
                <a:lnTo>
                  <a:pt x="472556" y="32331"/>
                </a:lnTo>
                <a:lnTo>
                  <a:pt x="21578" y="483309"/>
                </a:lnTo>
                <a:close/>
              </a:path>
            </a:pathLst>
          </a:custGeom>
          <a:solidFill>
            <a:srgbClr val="00C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49064" y="1025153"/>
            <a:ext cx="479425" cy="495300"/>
          </a:xfrm>
          <a:custGeom>
            <a:avLst/>
            <a:gdLst/>
            <a:ahLst/>
            <a:cxnLst/>
            <a:rect l="l" t="t" r="r" b="b"/>
            <a:pathLst>
              <a:path w="479425" h="495300">
                <a:moveTo>
                  <a:pt x="24644" y="494916"/>
                </a:moveTo>
                <a:lnTo>
                  <a:pt x="18298" y="486448"/>
                </a:lnTo>
                <a:lnTo>
                  <a:pt x="0" y="460126"/>
                </a:lnTo>
                <a:lnTo>
                  <a:pt x="460126" y="0"/>
                </a:lnTo>
                <a:lnTo>
                  <a:pt x="466953" y="16165"/>
                </a:lnTo>
                <a:lnTo>
                  <a:pt x="479238" y="40321"/>
                </a:lnTo>
                <a:lnTo>
                  <a:pt x="24644" y="494916"/>
                </a:lnTo>
                <a:close/>
              </a:path>
            </a:pathLst>
          </a:custGeom>
          <a:solidFill>
            <a:srgbClr val="00C3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29033" y="989184"/>
            <a:ext cx="480695" cy="496570"/>
          </a:xfrm>
          <a:custGeom>
            <a:avLst/>
            <a:gdLst/>
            <a:ahLst/>
            <a:cxnLst/>
            <a:rect l="l" t="t" r="r" b="b"/>
            <a:pathLst>
              <a:path w="480695" h="496569">
                <a:moveTo>
                  <a:pt x="20030" y="496095"/>
                </a:moveTo>
                <a:lnTo>
                  <a:pt x="12503" y="485267"/>
                </a:lnTo>
                <a:lnTo>
                  <a:pt x="0" y="465832"/>
                </a:lnTo>
                <a:lnTo>
                  <a:pt x="465832" y="0"/>
                </a:lnTo>
                <a:lnTo>
                  <a:pt x="469427" y="10563"/>
                </a:lnTo>
                <a:lnTo>
                  <a:pt x="480156" y="35968"/>
                </a:lnTo>
                <a:lnTo>
                  <a:pt x="20030" y="496095"/>
                </a:lnTo>
                <a:close/>
              </a:path>
            </a:pathLst>
          </a:custGeom>
          <a:solidFill>
            <a:srgbClr val="00C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606878" y="945308"/>
            <a:ext cx="488315" cy="509905"/>
          </a:xfrm>
          <a:custGeom>
            <a:avLst/>
            <a:gdLst/>
            <a:ahLst/>
            <a:cxnLst/>
            <a:rect l="l" t="t" r="r" b="b"/>
            <a:pathLst>
              <a:path w="488315" h="509905">
                <a:moveTo>
                  <a:pt x="22155" y="509708"/>
                </a:moveTo>
                <a:lnTo>
                  <a:pt x="10144" y="491040"/>
                </a:lnTo>
                <a:lnTo>
                  <a:pt x="0" y="473953"/>
                </a:lnTo>
                <a:lnTo>
                  <a:pt x="473953" y="0"/>
                </a:lnTo>
                <a:lnTo>
                  <a:pt x="476942" y="11422"/>
                </a:lnTo>
                <a:lnTo>
                  <a:pt x="487987" y="43876"/>
                </a:lnTo>
                <a:lnTo>
                  <a:pt x="22155" y="509708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84672" y="895998"/>
            <a:ext cx="496570" cy="523875"/>
          </a:xfrm>
          <a:custGeom>
            <a:avLst/>
            <a:gdLst/>
            <a:ahLst/>
            <a:cxnLst/>
            <a:rect l="l" t="t" r="r" b="b"/>
            <a:pathLst>
              <a:path w="496570" h="523875">
                <a:moveTo>
                  <a:pt x="22206" y="523262"/>
                </a:moveTo>
                <a:lnTo>
                  <a:pt x="9182" y="501326"/>
                </a:lnTo>
                <a:lnTo>
                  <a:pt x="0" y="484508"/>
                </a:lnTo>
                <a:lnTo>
                  <a:pt x="484507" y="0"/>
                </a:lnTo>
                <a:lnTo>
                  <a:pt x="487546" y="16393"/>
                </a:lnTo>
                <a:lnTo>
                  <a:pt x="496159" y="49309"/>
                </a:lnTo>
                <a:lnTo>
                  <a:pt x="22206" y="523262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61104" y="836211"/>
            <a:ext cx="508634" cy="544830"/>
          </a:xfrm>
          <a:custGeom>
            <a:avLst/>
            <a:gdLst/>
            <a:ahLst/>
            <a:cxnLst/>
            <a:rect l="l" t="t" r="r" b="b"/>
            <a:pathLst>
              <a:path w="508634" h="544830">
                <a:moveTo>
                  <a:pt x="23567" y="544295"/>
                </a:moveTo>
                <a:lnTo>
                  <a:pt x="10958" y="521202"/>
                </a:lnTo>
                <a:lnTo>
                  <a:pt x="0" y="499283"/>
                </a:lnTo>
                <a:lnTo>
                  <a:pt x="499283" y="0"/>
                </a:lnTo>
                <a:lnTo>
                  <a:pt x="502672" y="30641"/>
                </a:lnTo>
                <a:lnTo>
                  <a:pt x="508074" y="59787"/>
                </a:lnTo>
                <a:lnTo>
                  <a:pt x="23567" y="544295"/>
                </a:lnTo>
                <a:close/>
              </a:path>
            </a:pathLst>
          </a:custGeom>
          <a:solidFill>
            <a:srgbClr val="00C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39069" y="772667"/>
            <a:ext cx="521334" cy="563245"/>
          </a:xfrm>
          <a:custGeom>
            <a:avLst/>
            <a:gdLst/>
            <a:ahLst/>
            <a:cxnLst/>
            <a:rect l="l" t="t" r="r" b="b"/>
            <a:pathLst>
              <a:path w="521334" h="563244">
                <a:moveTo>
                  <a:pt x="22035" y="562827"/>
                </a:moveTo>
                <a:lnTo>
                  <a:pt x="12612" y="543980"/>
                </a:lnTo>
                <a:lnTo>
                  <a:pt x="0" y="516282"/>
                </a:lnTo>
                <a:lnTo>
                  <a:pt x="516282" y="0"/>
                </a:lnTo>
                <a:lnTo>
                  <a:pt x="517806" y="0"/>
                </a:lnTo>
                <a:lnTo>
                  <a:pt x="519552" y="47569"/>
                </a:lnTo>
                <a:lnTo>
                  <a:pt x="521319" y="63543"/>
                </a:lnTo>
                <a:lnTo>
                  <a:pt x="22035" y="562827"/>
                </a:lnTo>
                <a:close/>
              </a:path>
            </a:pathLst>
          </a:custGeom>
          <a:solidFill>
            <a:srgbClr val="00C7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515961" y="772667"/>
            <a:ext cx="539750" cy="516890"/>
          </a:xfrm>
          <a:custGeom>
            <a:avLst/>
            <a:gdLst/>
            <a:ahLst/>
            <a:cxnLst/>
            <a:rect l="l" t="t" r="r" b="b"/>
            <a:pathLst>
              <a:path w="539750" h="516890">
                <a:moveTo>
                  <a:pt x="23107" y="516282"/>
                </a:moveTo>
                <a:lnTo>
                  <a:pt x="16782" y="502392"/>
                </a:lnTo>
                <a:lnTo>
                  <a:pt x="0" y="461666"/>
                </a:lnTo>
                <a:lnTo>
                  <a:pt x="461667" y="0"/>
                </a:lnTo>
                <a:lnTo>
                  <a:pt x="539390" y="0"/>
                </a:lnTo>
                <a:lnTo>
                  <a:pt x="23107" y="516282"/>
                </a:lnTo>
                <a:close/>
              </a:path>
            </a:pathLst>
          </a:custGeom>
          <a:solidFill>
            <a:srgbClr val="00C8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10562" y="772667"/>
            <a:ext cx="467359" cy="462280"/>
          </a:xfrm>
          <a:custGeom>
            <a:avLst/>
            <a:gdLst/>
            <a:ahLst/>
            <a:cxnLst/>
            <a:rect l="l" t="t" r="r" b="b"/>
            <a:pathLst>
              <a:path w="467359" h="462280">
                <a:moveTo>
                  <a:pt x="5400" y="461666"/>
                </a:moveTo>
                <a:lnTo>
                  <a:pt x="4719" y="460015"/>
                </a:lnTo>
                <a:lnTo>
                  <a:pt x="0" y="447254"/>
                </a:lnTo>
                <a:lnTo>
                  <a:pt x="447254" y="0"/>
                </a:lnTo>
                <a:lnTo>
                  <a:pt x="467067" y="0"/>
                </a:lnTo>
                <a:lnTo>
                  <a:pt x="5400" y="461666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487377" y="772667"/>
            <a:ext cx="470534" cy="447675"/>
          </a:xfrm>
          <a:custGeom>
            <a:avLst/>
            <a:gdLst/>
            <a:ahLst/>
            <a:cxnLst/>
            <a:rect l="l" t="t" r="r" b="b"/>
            <a:pathLst>
              <a:path w="470534" h="447675">
                <a:moveTo>
                  <a:pt x="23184" y="447254"/>
                </a:moveTo>
                <a:lnTo>
                  <a:pt x="11949" y="416880"/>
                </a:lnTo>
                <a:lnTo>
                  <a:pt x="0" y="380521"/>
                </a:lnTo>
                <a:lnTo>
                  <a:pt x="380521" y="0"/>
                </a:lnTo>
                <a:lnTo>
                  <a:pt x="470438" y="0"/>
                </a:lnTo>
                <a:lnTo>
                  <a:pt x="23184" y="447254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63942" y="772667"/>
            <a:ext cx="404495" cy="381000"/>
          </a:xfrm>
          <a:custGeom>
            <a:avLst/>
            <a:gdLst/>
            <a:ahLst/>
            <a:cxnLst/>
            <a:rect l="l" t="t" r="r" b="b"/>
            <a:pathLst>
              <a:path w="404495" h="381000">
                <a:moveTo>
                  <a:pt x="23435" y="380521"/>
                </a:moveTo>
                <a:lnTo>
                  <a:pt x="20970" y="373021"/>
                </a:lnTo>
                <a:lnTo>
                  <a:pt x="8130" y="328471"/>
                </a:lnTo>
                <a:lnTo>
                  <a:pt x="0" y="295754"/>
                </a:lnTo>
                <a:lnTo>
                  <a:pt x="295754" y="0"/>
                </a:lnTo>
                <a:lnTo>
                  <a:pt x="403956" y="0"/>
                </a:lnTo>
                <a:lnTo>
                  <a:pt x="23435" y="380521"/>
                </a:lnTo>
                <a:close/>
              </a:path>
            </a:pathLst>
          </a:custGeom>
          <a:solidFill>
            <a:srgbClr val="00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36334" y="772667"/>
            <a:ext cx="323850" cy="295910"/>
          </a:xfrm>
          <a:custGeom>
            <a:avLst/>
            <a:gdLst/>
            <a:ahLst/>
            <a:cxnLst/>
            <a:rect l="l" t="t" r="r" b="b"/>
            <a:pathLst>
              <a:path w="323850" h="295909">
                <a:moveTo>
                  <a:pt x="27608" y="295754"/>
                </a:moveTo>
                <a:lnTo>
                  <a:pt x="14908" y="237427"/>
                </a:lnTo>
                <a:lnTo>
                  <a:pt x="6984" y="190998"/>
                </a:lnTo>
                <a:lnTo>
                  <a:pt x="763" y="144008"/>
                </a:lnTo>
                <a:lnTo>
                  <a:pt x="0" y="135911"/>
                </a:lnTo>
                <a:lnTo>
                  <a:pt x="135911" y="0"/>
                </a:lnTo>
                <a:lnTo>
                  <a:pt x="323362" y="0"/>
                </a:lnTo>
                <a:lnTo>
                  <a:pt x="27608" y="295754"/>
                </a:lnTo>
                <a:close/>
              </a:path>
            </a:pathLst>
          </a:custGeom>
          <a:solidFill>
            <a:srgbClr val="00C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28988" y="772667"/>
            <a:ext cx="143510" cy="136525"/>
          </a:xfrm>
          <a:custGeom>
            <a:avLst/>
            <a:gdLst/>
            <a:ahLst/>
            <a:cxnLst/>
            <a:rect l="l" t="t" r="r" b="b"/>
            <a:pathLst>
              <a:path w="143509" h="136525">
                <a:moveTo>
                  <a:pt x="7345" y="135911"/>
                </a:moveTo>
                <a:lnTo>
                  <a:pt x="3625" y="96490"/>
                </a:lnTo>
                <a:lnTo>
                  <a:pt x="911" y="48476"/>
                </a:lnTo>
                <a:lnTo>
                  <a:pt x="0" y="0"/>
                </a:lnTo>
                <a:lnTo>
                  <a:pt x="143257" y="0"/>
                </a:lnTo>
                <a:lnTo>
                  <a:pt x="7345" y="135911"/>
                </a:lnTo>
                <a:close/>
              </a:path>
            </a:pathLst>
          </a:custGeom>
          <a:solidFill>
            <a:srgbClr val="00CD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151637" y="1579625"/>
          <a:ext cx="10367010" cy="4791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1946275"/>
                <a:gridCol w="5280659"/>
                <a:gridCol w="2590800"/>
              </a:tblGrid>
              <a:tr h="2499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70"/>
                        </a:spcBef>
                      </a:pPr>
                      <a:r>
                        <a:rPr dirty="0" sz="1550" spc="30" b="1">
                          <a:latin typeface="微软雅黑"/>
                          <a:cs typeface="微软雅黑"/>
                        </a:rPr>
                        <a:t>产品研发效能</a:t>
                      </a:r>
                      <a:r>
                        <a:rPr dirty="0" sz="1550" spc="10" b="1">
                          <a:latin typeface="微软雅黑"/>
                          <a:cs typeface="微软雅黑"/>
                        </a:rPr>
                        <a:t>度</a:t>
                      </a:r>
                      <a:r>
                        <a:rPr dirty="0" sz="1550" spc="30" b="1">
                          <a:latin typeface="微软雅黑"/>
                          <a:cs typeface="微软雅黑"/>
                        </a:rPr>
                        <a:t>量指标</a:t>
                      </a:r>
                      <a:endParaRPr sz="1550">
                        <a:latin typeface="微软雅黑"/>
                        <a:cs typeface="微软雅黑"/>
                      </a:endParaRPr>
                    </a:p>
                  </a:txBody>
                  <a:tcPr marL="0" marR="0" marB="0" marT="889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196596">
                <a:tc>
                  <a:txBody>
                    <a:bodyPr/>
                    <a:lstStyle/>
                    <a:p>
                      <a:pPr marL="188595">
                        <a:lnSpc>
                          <a:spcPts val="1435"/>
                        </a:lnSpc>
                        <a:spcBef>
                          <a:spcPts val="10"/>
                        </a:spcBef>
                      </a:pPr>
                      <a:r>
                        <a:rPr dirty="0" sz="1200" spc="5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5"/>
                        </a:lnSpc>
                        <a:spcBef>
                          <a:spcPts val="35"/>
                        </a:spcBef>
                      </a:pPr>
                      <a:r>
                        <a:rPr dirty="0" sz="1200" spc="30" b="1">
                          <a:latin typeface="Microsoft JhengHei"/>
                          <a:cs typeface="Microsoft JhengHei"/>
                        </a:rPr>
                        <a:t>名</a:t>
                      </a:r>
                      <a:r>
                        <a:rPr dirty="0" sz="1200" spc="20" b="1">
                          <a:latin typeface="Microsoft JhengHei"/>
                          <a:cs typeface="Microsoft JhengHei"/>
                        </a:rPr>
                        <a:t>称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444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5"/>
                        </a:lnSpc>
                        <a:spcBef>
                          <a:spcPts val="35"/>
                        </a:spcBef>
                      </a:pPr>
                      <a:r>
                        <a:rPr dirty="0" sz="1200" spc="40" b="1">
                          <a:latin typeface="Microsoft JhengHei"/>
                          <a:cs typeface="Microsoft JhengHei"/>
                        </a:rPr>
                        <a:t>描</a:t>
                      </a:r>
                      <a:r>
                        <a:rPr dirty="0" sz="1200" spc="20" b="1">
                          <a:latin typeface="Microsoft JhengHei"/>
                          <a:cs typeface="Microsoft JhengHei"/>
                        </a:rPr>
                        <a:t>述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444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5"/>
                        </a:lnSpc>
                        <a:spcBef>
                          <a:spcPts val="35"/>
                        </a:spcBef>
                      </a:pPr>
                      <a:r>
                        <a:rPr dirty="0" sz="1200" spc="30" b="1">
                          <a:latin typeface="Microsoft JhengHei"/>
                          <a:cs typeface="Microsoft JhengHei"/>
                        </a:rPr>
                        <a:t>度</a:t>
                      </a:r>
                      <a:r>
                        <a:rPr dirty="0" sz="1200" spc="20" b="1">
                          <a:latin typeface="Microsoft JhengHei"/>
                          <a:cs typeface="Microsoft JhengHei"/>
                        </a:rPr>
                        <a:t>量目的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444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196595">
                <a:tc gridSpan="2">
                  <a:txBody>
                    <a:bodyPr/>
                    <a:lstStyle/>
                    <a:p>
                      <a:pPr marL="4445">
                        <a:lnSpc>
                          <a:spcPts val="1420"/>
                        </a:lnSpc>
                        <a:spcBef>
                          <a:spcPts val="25"/>
                        </a:spcBef>
                      </a:pPr>
                      <a:r>
                        <a:rPr dirty="0" baseline="2314" sz="1800" spc="15" b="1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200" spc="30" b="1">
                          <a:latin typeface="Microsoft JhengHei"/>
                          <a:cs typeface="Microsoft JhengHei"/>
                        </a:rPr>
                        <a:t>、产能：</a:t>
                      </a:r>
                      <a:r>
                        <a:rPr dirty="0" sz="1200" spc="20" b="1">
                          <a:latin typeface="Microsoft JhengHei"/>
                          <a:cs typeface="Microsoft JhengHei"/>
                        </a:rPr>
                        <a:t>多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85571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1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团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队产能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9842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固定周期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内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交付完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成的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总故事点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数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或特性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总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数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9842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85090">
                        <a:lnSpc>
                          <a:spcPct val="102600"/>
                        </a:lnSpc>
                      </a:pPr>
                      <a:r>
                        <a:rPr dirty="0" sz="1200">
                          <a:latin typeface="宋体"/>
                          <a:cs typeface="宋体"/>
                        </a:rPr>
                        <a:t>衡量产品</a:t>
                      </a:r>
                      <a:r>
                        <a:rPr dirty="0" sz="1200" spc="10">
                          <a:latin typeface="宋体"/>
                          <a:cs typeface="宋体"/>
                        </a:rPr>
                        <a:t>研</a:t>
                      </a:r>
                      <a:r>
                        <a:rPr dirty="0" sz="1200">
                          <a:latin typeface="宋体"/>
                          <a:cs typeface="宋体"/>
                        </a:rPr>
                        <a:t>发团队</a:t>
                      </a:r>
                      <a:r>
                        <a:rPr dirty="0" sz="1200" spc="10">
                          <a:latin typeface="宋体"/>
                          <a:cs typeface="宋体"/>
                        </a:rPr>
                        <a:t>交付</a:t>
                      </a:r>
                      <a:r>
                        <a:rPr dirty="0" sz="1200">
                          <a:latin typeface="宋体"/>
                          <a:cs typeface="宋体"/>
                        </a:rPr>
                        <a:t>需求的整</a:t>
                      </a:r>
                      <a:r>
                        <a:rPr dirty="0" sz="1200" spc="10">
                          <a:latin typeface="宋体"/>
                          <a:cs typeface="宋体"/>
                        </a:rPr>
                        <a:t>体</a:t>
                      </a:r>
                      <a:r>
                        <a:rPr dirty="0" sz="1200">
                          <a:latin typeface="宋体"/>
                          <a:cs typeface="宋体"/>
                        </a:rPr>
                        <a:t>产 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能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87096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1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人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均产能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9842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固定周期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内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每人天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完成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交付的总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故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事点数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或特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性总数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9842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85090">
                        <a:lnSpc>
                          <a:spcPct val="1026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宋体"/>
                          <a:cs typeface="宋体"/>
                        </a:rPr>
                        <a:t>衡量产品</a:t>
                      </a:r>
                      <a:r>
                        <a:rPr dirty="0" sz="1200" spc="10">
                          <a:latin typeface="宋体"/>
                          <a:cs typeface="宋体"/>
                        </a:rPr>
                        <a:t>研</a:t>
                      </a:r>
                      <a:r>
                        <a:rPr dirty="0" sz="1200">
                          <a:latin typeface="宋体"/>
                          <a:cs typeface="宋体"/>
                        </a:rPr>
                        <a:t>发团队</a:t>
                      </a:r>
                      <a:r>
                        <a:rPr dirty="0" sz="1200" spc="10">
                          <a:latin typeface="宋体"/>
                          <a:cs typeface="宋体"/>
                        </a:rPr>
                        <a:t>交付</a:t>
                      </a:r>
                      <a:r>
                        <a:rPr dirty="0" sz="1200">
                          <a:latin typeface="宋体"/>
                          <a:cs typeface="宋体"/>
                        </a:rPr>
                        <a:t>需求的人</a:t>
                      </a:r>
                      <a:r>
                        <a:rPr dirty="0" sz="1200" spc="10">
                          <a:latin typeface="宋体"/>
                          <a:cs typeface="宋体"/>
                        </a:rPr>
                        <a:t>均</a:t>
                      </a:r>
                      <a:r>
                        <a:rPr dirty="0" sz="1200">
                          <a:latin typeface="宋体"/>
                          <a:cs typeface="宋体"/>
                        </a:rPr>
                        <a:t>产 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能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3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196595">
                <a:tc gridSpan="2">
                  <a:txBody>
                    <a:bodyPr/>
                    <a:lstStyle/>
                    <a:p>
                      <a:pPr marL="4445">
                        <a:lnSpc>
                          <a:spcPts val="1415"/>
                        </a:lnSpc>
                        <a:spcBef>
                          <a:spcPts val="35"/>
                        </a:spcBef>
                      </a:pPr>
                      <a:r>
                        <a:rPr dirty="0" sz="1200" spc="10" b="1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200" spc="30" b="1">
                          <a:latin typeface="Microsoft JhengHei"/>
                          <a:cs typeface="Microsoft JhengHei"/>
                        </a:rPr>
                        <a:t>、速度：</a:t>
                      </a:r>
                      <a:r>
                        <a:rPr dirty="0" sz="1200" spc="20" b="1">
                          <a:latin typeface="Microsoft JhengHei"/>
                          <a:cs typeface="Microsoft JhengHei"/>
                        </a:rPr>
                        <a:t>快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444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23088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200" spc="1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需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求交付</a:t>
                      </a: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周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期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从需求规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划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到上线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（或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发版）的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周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期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衡量产品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研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发团队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响应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需求的效率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24611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200" spc="1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需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求开发</a:t>
                      </a: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周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期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从需求设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计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完成到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上线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（或发版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）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的周期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衡量产品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研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发团队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需求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开发的效率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23088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200" spc="1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需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求验证</a:t>
                      </a: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周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期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从需求上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线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（或发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版）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到用户验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证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完成的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周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期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衡量产品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研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发团队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验证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需求的效率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23087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200" spc="1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缺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陷修复</a:t>
                      </a: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周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期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缺陷从提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交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开发修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复到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关闭的周期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衡量研发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团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队修复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缺陷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的效率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196596">
                <a:tc gridSpan="2">
                  <a:txBody>
                    <a:bodyPr/>
                    <a:lstStyle/>
                    <a:p>
                      <a:pPr marL="4445">
                        <a:lnSpc>
                          <a:spcPts val="1425"/>
                        </a:lnSpc>
                        <a:spcBef>
                          <a:spcPts val="20"/>
                        </a:spcBef>
                      </a:pPr>
                      <a:r>
                        <a:rPr dirty="0" sz="1200" spc="10" b="1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1200" spc="30" b="1">
                          <a:latin typeface="Microsoft JhengHei"/>
                          <a:cs typeface="Microsoft JhengHei"/>
                        </a:rPr>
                        <a:t>、质量：</a:t>
                      </a:r>
                      <a:r>
                        <a:rPr dirty="0" sz="1200" spc="20" b="1">
                          <a:latin typeface="Microsoft JhengHei"/>
                          <a:cs typeface="Microsoft JhengHei"/>
                        </a:rPr>
                        <a:t>好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254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23088"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200" spc="1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缺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陷密度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固定周期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内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产生的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缺陷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总数量与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投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入总人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天或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交付总特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性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数的比率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衡量产品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研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发团队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控制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质量的能力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87095"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1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缺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陷泄漏率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9842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15" marR="122555">
                        <a:lnSpc>
                          <a:spcPct val="102299"/>
                        </a:lnSpc>
                        <a:spcBef>
                          <a:spcPts val="5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产品版本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上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线（或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发版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）后泄露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到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客户现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场的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缺陷总数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与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研发总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缺陷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数的比 率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63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衡量产品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研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发团队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控制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质量的能力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9842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84047"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200" spc="1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461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产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品崩溃率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产品版本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上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线（或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发版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）后用户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使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用产品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的总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崩溃次数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与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总打开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次数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的比率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衡量产品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的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稳定性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、成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熟度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196595">
                <a:tc gridSpan="2">
                  <a:txBody>
                    <a:bodyPr/>
                    <a:lstStyle/>
                    <a:p>
                      <a:pPr marL="4445">
                        <a:lnSpc>
                          <a:spcPts val="1410"/>
                        </a:lnSpc>
                        <a:spcBef>
                          <a:spcPts val="35"/>
                        </a:spcBef>
                      </a:pPr>
                      <a:r>
                        <a:rPr dirty="0" baseline="2314" sz="1800" spc="15" b="1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1200" spc="30" b="1">
                          <a:latin typeface="Microsoft JhengHei"/>
                          <a:cs typeface="Microsoft JhengHei"/>
                        </a:rPr>
                        <a:t>、可持续</a:t>
                      </a:r>
                      <a:r>
                        <a:rPr dirty="0" sz="1200" spc="20" b="1">
                          <a:latin typeface="Microsoft JhengHei"/>
                          <a:cs typeface="Microsoft JhengHei"/>
                        </a:rPr>
                        <a:t>性：稳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444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87096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1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3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计</a:t>
                      </a:r>
                      <a:r>
                        <a:rPr dirty="0" sz="1200" spc="20" b="1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划完成率</a:t>
                      </a:r>
                      <a:endParaRPr sz="120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15" marR="122555">
                        <a:lnSpc>
                          <a:spcPct val="102600"/>
                        </a:lnSpc>
                        <a:spcBef>
                          <a:spcPts val="10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固定周期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内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实际完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成总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故事点数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或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特性总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数与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计划完成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的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总故事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点数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或特性 总数的比率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127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20">
                          <a:latin typeface="宋体"/>
                          <a:cs typeface="宋体"/>
                        </a:rPr>
                        <a:t>衡量产品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研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发团队</a:t>
                      </a:r>
                      <a:r>
                        <a:rPr dirty="0" sz="1200" spc="30">
                          <a:latin typeface="宋体"/>
                          <a:cs typeface="宋体"/>
                        </a:rPr>
                        <a:t>的靠</a:t>
                      </a:r>
                      <a:r>
                        <a:rPr dirty="0" sz="1200" spc="20">
                          <a:latin typeface="宋体"/>
                          <a:cs typeface="宋体"/>
                        </a:rPr>
                        <a:t>谱程度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7" name="object 47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9" name="object 49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0" name="object 50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2" name="object 52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4774"/>
            <a:ext cx="218884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微软雅黑"/>
                <a:cs typeface="微软雅黑"/>
              </a:rPr>
              <a:t>G</a:t>
            </a:r>
            <a:r>
              <a:rPr dirty="0" sz="2100" spc="-5">
                <a:latin typeface="微软雅黑"/>
                <a:cs typeface="微软雅黑"/>
              </a:rPr>
              <a:t>PD</a:t>
            </a:r>
            <a:r>
              <a:rPr dirty="0" sz="2100">
                <a:latin typeface="微软雅黑"/>
                <a:cs typeface="微软雅黑"/>
              </a:rPr>
              <a:t>实施人才培养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2" y="1199387"/>
            <a:ext cx="126491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91289" y="1930907"/>
            <a:ext cx="101600" cy="105410"/>
          </a:xfrm>
          <a:custGeom>
            <a:avLst/>
            <a:gdLst/>
            <a:ahLst/>
            <a:cxnLst/>
            <a:rect l="l" t="t" r="r" b="b"/>
            <a:pathLst>
              <a:path w="101600" h="105410">
                <a:moveTo>
                  <a:pt x="101095" y="105155"/>
                </a:moveTo>
                <a:lnTo>
                  <a:pt x="52618" y="104243"/>
                </a:lnTo>
                <a:lnTo>
                  <a:pt x="4605" y="101529"/>
                </a:lnTo>
                <a:lnTo>
                  <a:pt x="0" y="101095"/>
                </a:lnTo>
                <a:lnTo>
                  <a:pt x="101095" y="0"/>
                </a:lnTo>
                <a:lnTo>
                  <a:pt x="101095" y="105155"/>
                </a:lnTo>
                <a:close/>
              </a:path>
            </a:pathLst>
          </a:custGeom>
          <a:solidFill>
            <a:srgbClr val="00AA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36552" y="1754124"/>
            <a:ext cx="255904" cy="278130"/>
          </a:xfrm>
          <a:custGeom>
            <a:avLst/>
            <a:gdLst/>
            <a:ahLst/>
            <a:cxnLst/>
            <a:rect l="l" t="t" r="r" b="b"/>
            <a:pathLst>
              <a:path w="255904" h="278130">
                <a:moveTo>
                  <a:pt x="154737" y="277878"/>
                </a:moveTo>
                <a:lnTo>
                  <a:pt x="111824" y="273829"/>
                </a:lnTo>
                <a:lnTo>
                  <a:pt x="64834" y="267609"/>
                </a:lnTo>
                <a:lnTo>
                  <a:pt x="18405" y="259685"/>
                </a:lnTo>
                <a:lnTo>
                  <a:pt x="0" y="255832"/>
                </a:lnTo>
                <a:lnTo>
                  <a:pt x="255832" y="0"/>
                </a:lnTo>
                <a:lnTo>
                  <a:pt x="255832" y="176783"/>
                </a:lnTo>
                <a:lnTo>
                  <a:pt x="154737" y="277878"/>
                </a:lnTo>
                <a:close/>
              </a:path>
            </a:pathLst>
          </a:custGeom>
          <a:solidFill>
            <a:srgbClr val="00AB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56581" y="1655062"/>
            <a:ext cx="335915" cy="354965"/>
          </a:xfrm>
          <a:custGeom>
            <a:avLst/>
            <a:gdLst/>
            <a:ahLst/>
            <a:cxnLst/>
            <a:rect l="l" t="t" r="r" b="b"/>
            <a:pathLst>
              <a:path w="335915" h="354964">
                <a:moveTo>
                  <a:pt x="79970" y="354894"/>
                </a:moveTo>
                <a:lnTo>
                  <a:pt x="52541" y="349151"/>
                </a:lnTo>
                <a:lnTo>
                  <a:pt x="7331" y="337917"/>
                </a:lnTo>
                <a:lnTo>
                  <a:pt x="0" y="335804"/>
                </a:lnTo>
                <a:lnTo>
                  <a:pt x="335803" y="0"/>
                </a:lnTo>
                <a:lnTo>
                  <a:pt x="335803" y="99062"/>
                </a:lnTo>
                <a:lnTo>
                  <a:pt x="79970" y="354894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74054" y="1546858"/>
            <a:ext cx="418465" cy="444500"/>
          </a:xfrm>
          <a:custGeom>
            <a:avLst/>
            <a:gdLst/>
            <a:ahLst/>
            <a:cxnLst/>
            <a:rect l="l" t="t" r="r" b="b"/>
            <a:pathLst>
              <a:path w="418465" h="444500">
                <a:moveTo>
                  <a:pt x="82526" y="444008"/>
                </a:moveTo>
                <a:lnTo>
                  <a:pt x="45308" y="433281"/>
                </a:lnTo>
                <a:lnTo>
                  <a:pt x="1449" y="418867"/>
                </a:lnTo>
                <a:lnTo>
                  <a:pt x="0" y="418331"/>
                </a:lnTo>
                <a:lnTo>
                  <a:pt x="418329" y="0"/>
                </a:lnTo>
                <a:lnTo>
                  <a:pt x="418329" y="108204"/>
                </a:lnTo>
                <a:lnTo>
                  <a:pt x="82526" y="444008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16688" y="1467611"/>
            <a:ext cx="476250" cy="497840"/>
          </a:xfrm>
          <a:custGeom>
            <a:avLst/>
            <a:gdLst/>
            <a:ahLst/>
            <a:cxnLst/>
            <a:rect l="l" t="t" r="r" b="b"/>
            <a:pathLst>
              <a:path w="476250" h="497839">
                <a:moveTo>
                  <a:pt x="57366" y="497577"/>
                </a:moveTo>
                <a:lnTo>
                  <a:pt x="15681" y="482158"/>
                </a:lnTo>
                <a:lnTo>
                  <a:pt x="0" y="475696"/>
                </a:lnTo>
                <a:lnTo>
                  <a:pt x="475696" y="0"/>
                </a:lnTo>
                <a:lnTo>
                  <a:pt x="475696" y="79246"/>
                </a:lnTo>
                <a:lnTo>
                  <a:pt x="57366" y="497577"/>
                </a:lnTo>
                <a:close/>
              </a:path>
            </a:pathLst>
          </a:custGeom>
          <a:solidFill>
            <a:srgbClr val="00AD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88668" y="1427988"/>
            <a:ext cx="504190" cy="515620"/>
          </a:xfrm>
          <a:custGeom>
            <a:avLst/>
            <a:gdLst/>
            <a:ahLst/>
            <a:cxnLst/>
            <a:rect l="l" t="t" r="r" b="b"/>
            <a:pathLst>
              <a:path w="504190" h="515619">
                <a:moveTo>
                  <a:pt x="28020" y="515319"/>
                </a:moveTo>
                <a:lnTo>
                  <a:pt x="1324" y="504319"/>
                </a:lnTo>
                <a:lnTo>
                  <a:pt x="0" y="503716"/>
                </a:lnTo>
                <a:lnTo>
                  <a:pt x="503716" y="0"/>
                </a:lnTo>
                <a:lnTo>
                  <a:pt x="503716" y="39623"/>
                </a:lnTo>
                <a:lnTo>
                  <a:pt x="28020" y="515319"/>
                </a:lnTo>
                <a:close/>
              </a:path>
            </a:pathLst>
          </a:custGeom>
          <a:solidFill>
            <a:srgbClr val="00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176102" y="1409699"/>
            <a:ext cx="516890" cy="522605"/>
          </a:xfrm>
          <a:custGeom>
            <a:avLst/>
            <a:gdLst/>
            <a:ahLst/>
            <a:cxnLst/>
            <a:rect l="l" t="t" r="r" b="b"/>
            <a:pathLst>
              <a:path w="516890" h="522605">
                <a:moveTo>
                  <a:pt x="12565" y="522004"/>
                </a:moveTo>
                <a:lnTo>
                  <a:pt x="0" y="516282"/>
                </a:lnTo>
                <a:lnTo>
                  <a:pt x="516282" y="0"/>
                </a:lnTo>
                <a:lnTo>
                  <a:pt x="516282" y="18288"/>
                </a:lnTo>
                <a:lnTo>
                  <a:pt x="12565" y="522004"/>
                </a:lnTo>
                <a:close/>
              </a:path>
            </a:pathLst>
          </a:custGeom>
          <a:solidFill>
            <a:srgbClr val="00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28747" y="1406000"/>
            <a:ext cx="563880" cy="520065"/>
          </a:xfrm>
          <a:custGeom>
            <a:avLst/>
            <a:gdLst/>
            <a:ahLst/>
            <a:cxnLst/>
            <a:rect l="l" t="t" r="r" b="b"/>
            <a:pathLst>
              <a:path w="563879" h="520064">
                <a:moveTo>
                  <a:pt x="47354" y="519981"/>
                </a:moveTo>
                <a:lnTo>
                  <a:pt x="19656" y="507368"/>
                </a:lnTo>
                <a:lnTo>
                  <a:pt x="0" y="497541"/>
                </a:lnTo>
                <a:lnTo>
                  <a:pt x="498678" y="0"/>
                </a:lnTo>
                <a:lnTo>
                  <a:pt x="516265" y="1952"/>
                </a:lnTo>
                <a:lnTo>
                  <a:pt x="563636" y="3698"/>
                </a:lnTo>
                <a:lnTo>
                  <a:pt x="47354" y="519981"/>
                </a:lnTo>
                <a:close/>
              </a:path>
            </a:pathLst>
          </a:custGeom>
          <a:solidFill>
            <a:srgbClr val="00AF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89472" y="1398274"/>
            <a:ext cx="538480" cy="505459"/>
          </a:xfrm>
          <a:custGeom>
            <a:avLst/>
            <a:gdLst/>
            <a:ahLst/>
            <a:cxnLst/>
            <a:rect l="l" t="t" r="r" b="b"/>
            <a:pathLst>
              <a:path w="538479" h="505460">
                <a:moveTo>
                  <a:pt x="39275" y="505268"/>
                </a:moveTo>
                <a:lnTo>
                  <a:pt x="18165" y="494714"/>
                </a:lnTo>
                <a:lnTo>
                  <a:pt x="0" y="484795"/>
                </a:lnTo>
                <a:lnTo>
                  <a:pt x="484797" y="0"/>
                </a:lnTo>
                <a:lnTo>
                  <a:pt x="509105" y="4523"/>
                </a:lnTo>
                <a:lnTo>
                  <a:pt x="537953" y="7726"/>
                </a:lnTo>
                <a:lnTo>
                  <a:pt x="39275" y="505268"/>
                </a:lnTo>
                <a:close/>
              </a:path>
            </a:pathLst>
          </a:custGeom>
          <a:solidFill>
            <a:srgbClr val="00B0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57266" y="1389090"/>
            <a:ext cx="517525" cy="494030"/>
          </a:xfrm>
          <a:custGeom>
            <a:avLst/>
            <a:gdLst/>
            <a:ahLst/>
            <a:cxnLst/>
            <a:rect l="l" t="t" r="r" b="b"/>
            <a:pathLst>
              <a:path w="517525" h="494030">
                <a:moveTo>
                  <a:pt x="32205" y="493980"/>
                </a:moveTo>
                <a:lnTo>
                  <a:pt x="10460" y="482107"/>
                </a:lnTo>
                <a:lnTo>
                  <a:pt x="0" y="475896"/>
                </a:lnTo>
                <a:lnTo>
                  <a:pt x="475894" y="0"/>
                </a:lnTo>
                <a:lnTo>
                  <a:pt x="495935" y="5264"/>
                </a:lnTo>
                <a:lnTo>
                  <a:pt x="517003" y="9184"/>
                </a:lnTo>
                <a:lnTo>
                  <a:pt x="32205" y="493980"/>
                </a:lnTo>
                <a:close/>
              </a:path>
            </a:pathLst>
          </a:custGeom>
          <a:solidFill>
            <a:srgbClr val="00B1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27654" y="1378481"/>
            <a:ext cx="506095" cy="487045"/>
          </a:xfrm>
          <a:custGeom>
            <a:avLst/>
            <a:gdLst/>
            <a:ahLst/>
            <a:cxnLst/>
            <a:rect l="l" t="t" r="r" b="b"/>
            <a:pathLst>
              <a:path w="506095" h="487044">
                <a:moveTo>
                  <a:pt x="29611" y="486505"/>
                </a:moveTo>
                <a:lnTo>
                  <a:pt x="1048" y="469546"/>
                </a:lnTo>
                <a:lnTo>
                  <a:pt x="0" y="468872"/>
                </a:lnTo>
                <a:lnTo>
                  <a:pt x="468871" y="0"/>
                </a:lnTo>
                <a:lnTo>
                  <a:pt x="481355" y="4264"/>
                </a:lnTo>
                <a:lnTo>
                  <a:pt x="505506" y="10608"/>
                </a:lnTo>
                <a:lnTo>
                  <a:pt x="29611" y="486505"/>
                </a:lnTo>
                <a:close/>
              </a:path>
            </a:pathLst>
          </a:custGeom>
          <a:solidFill>
            <a:srgbClr val="00B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91338" y="1362158"/>
            <a:ext cx="505459" cy="485775"/>
          </a:xfrm>
          <a:custGeom>
            <a:avLst/>
            <a:gdLst/>
            <a:ahLst/>
            <a:cxnLst/>
            <a:rect l="l" t="t" r="r" b="b"/>
            <a:pathLst>
              <a:path w="505459" h="485775">
                <a:moveTo>
                  <a:pt x="36316" y="485195"/>
                </a:moveTo>
                <a:lnTo>
                  <a:pt x="0" y="461831"/>
                </a:lnTo>
                <a:lnTo>
                  <a:pt x="460775" y="0"/>
                </a:lnTo>
                <a:lnTo>
                  <a:pt x="474786" y="5937"/>
                </a:lnTo>
                <a:lnTo>
                  <a:pt x="505188" y="16323"/>
                </a:lnTo>
                <a:lnTo>
                  <a:pt x="36316" y="485195"/>
                </a:lnTo>
                <a:close/>
              </a:path>
            </a:pathLst>
          </a:custGeom>
          <a:solidFill>
            <a:srgbClr val="00B4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61790" y="1347176"/>
            <a:ext cx="490855" cy="476884"/>
          </a:xfrm>
          <a:custGeom>
            <a:avLst/>
            <a:gdLst/>
            <a:ahLst/>
            <a:cxnLst/>
            <a:rect l="l" t="t" r="r" b="b"/>
            <a:pathLst>
              <a:path w="490854" h="476885">
                <a:moveTo>
                  <a:pt x="29547" y="476813"/>
                </a:moveTo>
                <a:lnTo>
                  <a:pt x="28809" y="476338"/>
                </a:lnTo>
                <a:lnTo>
                  <a:pt x="0" y="456311"/>
                </a:lnTo>
                <a:lnTo>
                  <a:pt x="456312" y="0"/>
                </a:lnTo>
                <a:lnTo>
                  <a:pt x="462879" y="3351"/>
                </a:lnTo>
                <a:lnTo>
                  <a:pt x="490322" y="14982"/>
                </a:lnTo>
                <a:lnTo>
                  <a:pt x="29547" y="476813"/>
                </a:lnTo>
                <a:close/>
              </a:path>
            </a:pathLst>
          </a:custGeom>
          <a:solidFill>
            <a:srgbClr val="00B5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39625" y="1333875"/>
            <a:ext cx="478790" cy="469900"/>
          </a:xfrm>
          <a:custGeom>
            <a:avLst/>
            <a:gdLst/>
            <a:ahLst/>
            <a:cxnLst/>
            <a:rect l="l" t="t" r="r" b="b"/>
            <a:pathLst>
              <a:path w="478790" h="469900">
                <a:moveTo>
                  <a:pt x="22165" y="469612"/>
                </a:moveTo>
                <a:lnTo>
                  <a:pt x="13824" y="463814"/>
                </a:lnTo>
                <a:lnTo>
                  <a:pt x="0" y="453452"/>
                </a:lnTo>
                <a:lnTo>
                  <a:pt x="452417" y="0"/>
                </a:lnTo>
                <a:lnTo>
                  <a:pt x="478478" y="13301"/>
                </a:lnTo>
                <a:lnTo>
                  <a:pt x="22165" y="469612"/>
                </a:lnTo>
                <a:close/>
              </a:path>
            </a:pathLst>
          </a:custGeom>
          <a:solidFill>
            <a:srgbClr val="00B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17111" y="1319867"/>
            <a:ext cx="474980" cy="467995"/>
          </a:xfrm>
          <a:custGeom>
            <a:avLst/>
            <a:gdLst/>
            <a:ahLst/>
            <a:cxnLst/>
            <a:rect l="l" t="t" r="r" b="b"/>
            <a:pathLst>
              <a:path w="474979" h="467994">
                <a:moveTo>
                  <a:pt x="22513" y="467460"/>
                </a:moveTo>
                <a:lnTo>
                  <a:pt x="0" y="450577"/>
                </a:lnTo>
                <a:lnTo>
                  <a:pt x="450577" y="0"/>
                </a:lnTo>
                <a:lnTo>
                  <a:pt x="467658" y="10295"/>
                </a:lnTo>
                <a:lnTo>
                  <a:pt x="474931" y="14007"/>
                </a:lnTo>
                <a:lnTo>
                  <a:pt x="22513" y="467460"/>
                </a:lnTo>
                <a:close/>
              </a:path>
            </a:pathLst>
          </a:custGeom>
          <a:solidFill>
            <a:srgbClr val="00B7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11207" y="1315856"/>
            <a:ext cx="456565" cy="454659"/>
          </a:xfrm>
          <a:custGeom>
            <a:avLst/>
            <a:gdLst/>
            <a:ahLst/>
            <a:cxnLst/>
            <a:rect l="l" t="t" r="r" b="b"/>
            <a:pathLst>
              <a:path w="456565" h="454660">
                <a:moveTo>
                  <a:pt x="5903" y="454588"/>
                </a:moveTo>
                <a:lnTo>
                  <a:pt x="0" y="449826"/>
                </a:lnTo>
                <a:lnTo>
                  <a:pt x="449825" y="0"/>
                </a:lnTo>
                <a:lnTo>
                  <a:pt x="456480" y="4011"/>
                </a:lnTo>
                <a:lnTo>
                  <a:pt x="5903" y="454588"/>
                </a:lnTo>
                <a:close/>
              </a:path>
            </a:pathLst>
          </a:custGeom>
          <a:solidFill>
            <a:srgbClr val="00B7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89999" y="1300472"/>
            <a:ext cx="471170" cy="465455"/>
          </a:xfrm>
          <a:custGeom>
            <a:avLst/>
            <a:gdLst/>
            <a:ahLst/>
            <a:cxnLst/>
            <a:rect l="l" t="t" r="r" b="b"/>
            <a:pathLst>
              <a:path w="471170" h="465455">
                <a:moveTo>
                  <a:pt x="21208" y="465209"/>
                </a:moveTo>
                <a:lnTo>
                  <a:pt x="0" y="448101"/>
                </a:lnTo>
                <a:lnTo>
                  <a:pt x="447078" y="0"/>
                </a:lnTo>
                <a:lnTo>
                  <a:pt x="456548" y="6653"/>
                </a:lnTo>
                <a:lnTo>
                  <a:pt x="471033" y="15383"/>
                </a:lnTo>
                <a:lnTo>
                  <a:pt x="21208" y="465209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67821" y="1284003"/>
            <a:ext cx="469265" cy="464820"/>
          </a:xfrm>
          <a:custGeom>
            <a:avLst/>
            <a:gdLst/>
            <a:ahLst/>
            <a:cxnLst/>
            <a:rect l="l" t="t" r="r" b="b"/>
            <a:pathLst>
              <a:path w="469265" h="464819">
                <a:moveTo>
                  <a:pt x="22177" y="464571"/>
                </a:moveTo>
                <a:lnTo>
                  <a:pt x="14316" y="458229"/>
                </a:lnTo>
                <a:lnTo>
                  <a:pt x="0" y="445815"/>
                </a:lnTo>
                <a:lnTo>
                  <a:pt x="445815" y="0"/>
                </a:lnTo>
                <a:lnTo>
                  <a:pt x="469256" y="16469"/>
                </a:lnTo>
                <a:lnTo>
                  <a:pt x="22177" y="464571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841124" y="1261675"/>
            <a:ext cx="473075" cy="468630"/>
          </a:xfrm>
          <a:custGeom>
            <a:avLst/>
            <a:gdLst/>
            <a:ahLst/>
            <a:cxnLst/>
            <a:rect l="l" t="t" r="r" b="b"/>
            <a:pathLst>
              <a:path w="473075" h="468630">
                <a:moveTo>
                  <a:pt x="26697" y="468142"/>
                </a:moveTo>
                <a:lnTo>
                  <a:pt x="6917" y="450991"/>
                </a:lnTo>
                <a:lnTo>
                  <a:pt x="0" y="444547"/>
                </a:lnTo>
                <a:lnTo>
                  <a:pt x="444548" y="0"/>
                </a:lnTo>
                <a:lnTo>
                  <a:pt x="469003" y="19861"/>
                </a:lnTo>
                <a:lnTo>
                  <a:pt x="472512" y="22327"/>
                </a:lnTo>
                <a:lnTo>
                  <a:pt x="26697" y="468142"/>
                </a:lnTo>
                <a:close/>
              </a:path>
            </a:pathLst>
          </a:custGeom>
          <a:solidFill>
            <a:srgbClr val="00B9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821397" y="1243905"/>
            <a:ext cx="464820" cy="462915"/>
          </a:xfrm>
          <a:custGeom>
            <a:avLst/>
            <a:gdLst/>
            <a:ahLst/>
            <a:cxnLst/>
            <a:rect l="l" t="t" r="r" b="b"/>
            <a:pathLst>
              <a:path w="464820" h="462914">
                <a:moveTo>
                  <a:pt x="19726" y="462318"/>
                </a:moveTo>
                <a:lnTo>
                  <a:pt x="0" y="443945"/>
                </a:lnTo>
                <a:lnTo>
                  <a:pt x="443944" y="0"/>
                </a:lnTo>
                <a:lnTo>
                  <a:pt x="454234" y="9616"/>
                </a:lnTo>
                <a:lnTo>
                  <a:pt x="464274" y="17770"/>
                </a:lnTo>
                <a:lnTo>
                  <a:pt x="19726" y="462318"/>
                </a:lnTo>
                <a:close/>
              </a:path>
            </a:pathLst>
          </a:custGeom>
          <a:solidFill>
            <a:srgbClr val="00BA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96033" y="1219353"/>
            <a:ext cx="469900" cy="468630"/>
          </a:xfrm>
          <a:custGeom>
            <a:avLst/>
            <a:gdLst/>
            <a:ahLst/>
            <a:cxnLst/>
            <a:rect l="l" t="t" r="r" b="b"/>
            <a:pathLst>
              <a:path w="469900" h="468630">
                <a:moveTo>
                  <a:pt x="25364" y="468497"/>
                </a:moveTo>
                <a:lnTo>
                  <a:pt x="18996" y="462565"/>
                </a:lnTo>
                <a:lnTo>
                  <a:pt x="0" y="443569"/>
                </a:lnTo>
                <a:lnTo>
                  <a:pt x="443569" y="0"/>
                </a:lnTo>
                <a:lnTo>
                  <a:pt x="447152" y="3846"/>
                </a:lnTo>
                <a:lnTo>
                  <a:pt x="469308" y="24551"/>
                </a:lnTo>
                <a:lnTo>
                  <a:pt x="25364" y="468497"/>
                </a:lnTo>
                <a:close/>
              </a:path>
            </a:pathLst>
          </a:custGeom>
          <a:solidFill>
            <a:srgbClr val="00BB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77200" y="1199626"/>
            <a:ext cx="462915" cy="463550"/>
          </a:xfrm>
          <a:custGeom>
            <a:avLst/>
            <a:gdLst/>
            <a:ahLst/>
            <a:cxnLst/>
            <a:rect l="l" t="t" r="r" b="b"/>
            <a:pathLst>
              <a:path w="462915" h="463550">
                <a:moveTo>
                  <a:pt x="18831" y="463296"/>
                </a:moveTo>
                <a:lnTo>
                  <a:pt x="5931" y="450396"/>
                </a:lnTo>
                <a:lnTo>
                  <a:pt x="0" y="444027"/>
                </a:lnTo>
                <a:lnTo>
                  <a:pt x="444028" y="0"/>
                </a:lnTo>
                <a:lnTo>
                  <a:pt x="462401" y="19726"/>
                </a:lnTo>
                <a:lnTo>
                  <a:pt x="18831" y="463296"/>
                </a:lnTo>
                <a:close/>
              </a:path>
            </a:pathLst>
          </a:custGeom>
          <a:solidFill>
            <a:srgbClr val="00BC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8093" y="1178331"/>
            <a:ext cx="463550" cy="465455"/>
          </a:xfrm>
          <a:custGeom>
            <a:avLst/>
            <a:gdLst/>
            <a:ahLst/>
            <a:cxnLst/>
            <a:rect l="l" t="t" r="r" b="b"/>
            <a:pathLst>
              <a:path w="463550" h="465455">
                <a:moveTo>
                  <a:pt x="19107" y="465323"/>
                </a:moveTo>
                <a:lnTo>
                  <a:pt x="0" y="444807"/>
                </a:lnTo>
                <a:lnTo>
                  <a:pt x="444808" y="0"/>
                </a:lnTo>
                <a:lnTo>
                  <a:pt x="454818" y="12366"/>
                </a:lnTo>
                <a:lnTo>
                  <a:pt x="463135" y="21295"/>
                </a:lnTo>
                <a:lnTo>
                  <a:pt x="19107" y="465323"/>
                </a:lnTo>
                <a:close/>
              </a:path>
            </a:pathLst>
          </a:custGeom>
          <a:solidFill>
            <a:srgbClr val="00B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35233" y="1151073"/>
            <a:ext cx="467995" cy="472440"/>
          </a:xfrm>
          <a:custGeom>
            <a:avLst/>
            <a:gdLst/>
            <a:ahLst/>
            <a:cxnLst/>
            <a:rect l="l" t="t" r="r" b="b"/>
            <a:pathLst>
              <a:path w="467995" h="472440">
                <a:moveTo>
                  <a:pt x="22859" y="472065"/>
                </a:moveTo>
                <a:lnTo>
                  <a:pt x="17151" y="465936"/>
                </a:lnTo>
                <a:lnTo>
                  <a:pt x="0" y="446157"/>
                </a:lnTo>
                <a:lnTo>
                  <a:pt x="446157" y="0"/>
                </a:lnTo>
                <a:lnTo>
                  <a:pt x="449701" y="5061"/>
                </a:lnTo>
                <a:lnTo>
                  <a:pt x="467668" y="27257"/>
                </a:lnTo>
                <a:lnTo>
                  <a:pt x="22859" y="472065"/>
                </a:lnTo>
                <a:close/>
              </a:path>
            </a:pathLst>
          </a:custGeom>
          <a:solidFill>
            <a:srgbClr val="00BE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12299" y="1121494"/>
            <a:ext cx="469265" cy="476250"/>
          </a:xfrm>
          <a:custGeom>
            <a:avLst/>
            <a:gdLst/>
            <a:ahLst/>
            <a:cxnLst/>
            <a:rect l="l" t="t" r="r" b="b"/>
            <a:pathLst>
              <a:path w="469265" h="476250">
                <a:moveTo>
                  <a:pt x="22934" y="475736"/>
                </a:moveTo>
                <a:lnTo>
                  <a:pt x="10520" y="461420"/>
                </a:lnTo>
                <a:lnTo>
                  <a:pt x="0" y="448378"/>
                </a:lnTo>
                <a:lnTo>
                  <a:pt x="448379" y="0"/>
                </a:lnTo>
                <a:lnTo>
                  <a:pt x="469091" y="29579"/>
                </a:lnTo>
                <a:lnTo>
                  <a:pt x="22934" y="475736"/>
                </a:lnTo>
                <a:close/>
              </a:path>
            </a:pathLst>
          </a:custGeom>
          <a:solidFill>
            <a:srgbClr val="00C0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07536" y="1114943"/>
            <a:ext cx="453390" cy="455295"/>
          </a:xfrm>
          <a:custGeom>
            <a:avLst/>
            <a:gdLst/>
            <a:ahLst/>
            <a:cxnLst/>
            <a:rect l="l" t="t" r="r" b="b"/>
            <a:pathLst>
              <a:path w="453390" h="455294">
                <a:moveTo>
                  <a:pt x="4763" y="454929"/>
                </a:moveTo>
                <a:lnTo>
                  <a:pt x="0" y="449024"/>
                </a:lnTo>
                <a:lnTo>
                  <a:pt x="449022" y="0"/>
                </a:lnTo>
                <a:lnTo>
                  <a:pt x="451841" y="4692"/>
                </a:lnTo>
                <a:lnTo>
                  <a:pt x="453142" y="6550"/>
                </a:lnTo>
                <a:lnTo>
                  <a:pt x="4763" y="454929"/>
                </a:lnTo>
                <a:close/>
              </a:path>
            </a:pathLst>
          </a:custGeom>
          <a:solidFill>
            <a:srgbClr val="00C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95288" y="1097807"/>
            <a:ext cx="461645" cy="466725"/>
          </a:xfrm>
          <a:custGeom>
            <a:avLst/>
            <a:gdLst/>
            <a:ahLst/>
            <a:cxnLst/>
            <a:rect l="l" t="t" r="r" b="b"/>
            <a:pathLst>
              <a:path w="461645" h="466725">
                <a:moveTo>
                  <a:pt x="12248" y="466160"/>
                </a:moveTo>
                <a:lnTo>
                  <a:pt x="0" y="450977"/>
                </a:lnTo>
                <a:lnTo>
                  <a:pt x="450977" y="0"/>
                </a:lnTo>
                <a:lnTo>
                  <a:pt x="461271" y="17136"/>
                </a:lnTo>
                <a:lnTo>
                  <a:pt x="12248" y="466160"/>
                </a:lnTo>
                <a:close/>
              </a:path>
            </a:pathLst>
          </a:custGeom>
          <a:solidFill>
            <a:srgbClr val="00C1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73708" y="1065475"/>
            <a:ext cx="473075" cy="483870"/>
          </a:xfrm>
          <a:custGeom>
            <a:avLst/>
            <a:gdLst/>
            <a:ahLst/>
            <a:cxnLst/>
            <a:rect l="l" t="t" r="r" b="b"/>
            <a:pathLst>
              <a:path w="473075" h="483869">
                <a:moveTo>
                  <a:pt x="21578" y="483309"/>
                </a:moveTo>
                <a:lnTo>
                  <a:pt x="20758" y="482292"/>
                </a:lnTo>
                <a:lnTo>
                  <a:pt x="0" y="454594"/>
                </a:lnTo>
                <a:lnTo>
                  <a:pt x="454594" y="0"/>
                </a:lnTo>
                <a:lnTo>
                  <a:pt x="462654" y="15847"/>
                </a:lnTo>
                <a:lnTo>
                  <a:pt x="472556" y="32331"/>
                </a:lnTo>
                <a:lnTo>
                  <a:pt x="21578" y="483309"/>
                </a:lnTo>
                <a:close/>
              </a:path>
            </a:pathLst>
          </a:custGeom>
          <a:solidFill>
            <a:srgbClr val="00C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49064" y="1025153"/>
            <a:ext cx="479425" cy="495300"/>
          </a:xfrm>
          <a:custGeom>
            <a:avLst/>
            <a:gdLst/>
            <a:ahLst/>
            <a:cxnLst/>
            <a:rect l="l" t="t" r="r" b="b"/>
            <a:pathLst>
              <a:path w="479425" h="495300">
                <a:moveTo>
                  <a:pt x="24644" y="494916"/>
                </a:moveTo>
                <a:lnTo>
                  <a:pt x="18298" y="486448"/>
                </a:lnTo>
                <a:lnTo>
                  <a:pt x="0" y="460126"/>
                </a:lnTo>
                <a:lnTo>
                  <a:pt x="460126" y="0"/>
                </a:lnTo>
                <a:lnTo>
                  <a:pt x="466953" y="16165"/>
                </a:lnTo>
                <a:lnTo>
                  <a:pt x="479238" y="40321"/>
                </a:lnTo>
                <a:lnTo>
                  <a:pt x="24644" y="494916"/>
                </a:lnTo>
                <a:close/>
              </a:path>
            </a:pathLst>
          </a:custGeom>
          <a:solidFill>
            <a:srgbClr val="00C3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29033" y="989184"/>
            <a:ext cx="480695" cy="496570"/>
          </a:xfrm>
          <a:custGeom>
            <a:avLst/>
            <a:gdLst/>
            <a:ahLst/>
            <a:cxnLst/>
            <a:rect l="l" t="t" r="r" b="b"/>
            <a:pathLst>
              <a:path w="480695" h="496569">
                <a:moveTo>
                  <a:pt x="20030" y="496095"/>
                </a:moveTo>
                <a:lnTo>
                  <a:pt x="12503" y="485267"/>
                </a:lnTo>
                <a:lnTo>
                  <a:pt x="0" y="465832"/>
                </a:lnTo>
                <a:lnTo>
                  <a:pt x="465832" y="0"/>
                </a:lnTo>
                <a:lnTo>
                  <a:pt x="469427" y="10563"/>
                </a:lnTo>
                <a:lnTo>
                  <a:pt x="480156" y="35968"/>
                </a:lnTo>
                <a:lnTo>
                  <a:pt x="20030" y="496095"/>
                </a:lnTo>
                <a:close/>
              </a:path>
            </a:pathLst>
          </a:custGeom>
          <a:solidFill>
            <a:srgbClr val="00C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606878" y="945308"/>
            <a:ext cx="488315" cy="509905"/>
          </a:xfrm>
          <a:custGeom>
            <a:avLst/>
            <a:gdLst/>
            <a:ahLst/>
            <a:cxnLst/>
            <a:rect l="l" t="t" r="r" b="b"/>
            <a:pathLst>
              <a:path w="488315" h="509905">
                <a:moveTo>
                  <a:pt x="22155" y="509708"/>
                </a:moveTo>
                <a:lnTo>
                  <a:pt x="10144" y="491040"/>
                </a:lnTo>
                <a:lnTo>
                  <a:pt x="0" y="473953"/>
                </a:lnTo>
                <a:lnTo>
                  <a:pt x="473953" y="0"/>
                </a:lnTo>
                <a:lnTo>
                  <a:pt x="476942" y="11422"/>
                </a:lnTo>
                <a:lnTo>
                  <a:pt x="487987" y="43876"/>
                </a:lnTo>
                <a:lnTo>
                  <a:pt x="22155" y="509708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84672" y="895998"/>
            <a:ext cx="496570" cy="523875"/>
          </a:xfrm>
          <a:custGeom>
            <a:avLst/>
            <a:gdLst/>
            <a:ahLst/>
            <a:cxnLst/>
            <a:rect l="l" t="t" r="r" b="b"/>
            <a:pathLst>
              <a:path w="496570" h="523875">
                <a:moveTo>
                  <a:pt x="22206" y="523262"/>
                </a:moveTo>
                <a:lnTo>
                  <a:pt x="9182" y="501326"/>
                </a:lnTo>
                <a:lnTo>
                  <a:pt x="0" y="484508"/>
                </a:lnTo>
                <a:lnTo>
                  <a:pt x="484507" y="0"/>
                </a:lnTo>
                <a:lnTo>
                  <a:pt x="487546" y="16393"/>
                </a:lnTo>
                <a:lnTo>
                  <a:pt x="496159" y="49309"/>
                </a:lnTo>
                <a:lnTo>
                  <a:pt x="22206" y="523262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61104" y="836211"/>
            <a:ext cx="508634" cy="544830"/>
          </a:xfrm>
          <a:custGeom>
            <a:avLst/>
            <a:gdLst/>
            <a:ahLst/>
            <a:cxnLst/>
            <a:rect l="l" t="t" r="r" b="b"/>
            <a:pathLst>
              <a:path w="508634" h="544830">
                <a:moveTo>
                  <a:pt x="23567" y="544295"/>
                </a:moveTo>
                <a:lnTo>
                  <a:pt x="10958" y="521202"/>
                </a:lnTo>
                <a:lnTo>
                  <a:pt x="0" y="499283"/>
                </a:lnTo>
                <a:lnTo>
                  <a:pt x="499283" y="0"/>
                </a:lnTo>
                <a:lnTo>
                  <a:pt x="502672" y="30641"/>
                </a:lnTo>
                <a:lnTo>
                  <a:pt x="508074" y="59787"/>
                </a:lnTo>
                <a:lnTo>
                  <a:pt x="23567" y="544295"/>
                </a:lnTo>
                <a:close/>
              </a:path>
            </a:pathLst>
          </a:custGeom>
          <a:solidFill>
            <a:srgbClr val="00C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39069" y="772667"/>
            <a:ext cx="521334" cy="563245"/>
          </a:xfrm>
          <a:custGeom>
            <a:avLst/>
            <a:gdLst/>
            <a:ahLst/>
            <a:cxnLst/>
            <a:rect l="l" t="t" r="r" b="b"/>
            <a:pathLst>
              <a:path w="521334" h="563244">
                <a:moveTo>
                  <a:pt x="22035" y="562827"/>
                </a:moveTo>
                <a:lnTo>
                  <a:pt x="12612" y="543980"/>
                </a:lnTo>
                <a:lnTo>
                  <a:pt x="0" y="516282"/>
                </a:lnTo>
                <a:lnTo>
                  <a:pt x="516282" y="0"/>
                </a:lnTo>
                <a:lnTo>
                  <a:pt x="517806" y="0"/>
                </a:lnTo>
                <a:lnTo>
                  <a:pt x="519552" y="47569"/>
                </a:lnTo>
                <a:lnTo>
                  <a:pt x="521319" y="63543"/>
                </a:lnTo>
                <a:lnTo>
                  <a:pt x="22035" y="562827"/>
                </a:lnTo>
                <a:close/>
              </a:path>
            </a:pathLst>
          </a:custGeom>
          <a:solidFill>
            <a:srgbClr val="00C7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515961" y="772667"/>
            <a:ext cx="539750" cy="516890"/>
          </a:xfrm>
          <a:custGeom>
            <a:avLst/>
            <a:gdLst/>
            <a:ahLst/>
            <a:cxnLst/>
            <a:rect l="l" t="t" r="r" b="b"/>
            <a:pathLst>
              <a:path w="539750" h="516890">
                <a:moveTo>
                  <a:pt x="23107" y="516282"/>
                </a:moveTo>
                <a:lnTo>
                  <a:pt x="16782" y="502392"/>
                </a:lnTo>
                <a:lnTo>
                  <a:pt x="0" y="461666"/>
                </a:lnTo>
                <a:lnTo>
                  <a:pt x="461667" y="0"/>
                </a:lnTo>
                <a:lnTo>
                  <a:pt x="539390" y="0"/>
                </a:lnTo>
                <a:lnTo>
                  <a:pt x="23107" y="516282"/>
                </a:lnTo>
                <a:close/>
              </a:path>
            </a:pathLst>
          </a:custGeom>
          <a:solidFill>
            <a:srgbClr val="00C8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10562" y="772667"/>
            <a:ext cx="467359" cy="462280"/>
          </a:xfrm>
          <a:custGeom>
            <a:avLst/>
            <a:gdLst/>
            <a:ahLst/>
            <a:cxnLst/>
            <a:rect l="l" t="t" r="r" b="b"/>
            <a:pathLst>
              <a:path w="467359" h="462280">
                <a:moveTo>
                  <a:pt x="5400" y="461666"/>
                </a:moveTo>
                <a:lnTo>
                  <a:pt x="4719" y="460015"/>
                </a:lnTo>
                <a:lnTo>
                  <a:pt x="0" y="447254"/>
                </a:lnTo>
                <a:lnTo>
                  <a:pt x="447254" y="0"/>
                </a:lnTo>
                <a:lnTo>
                  <a:pt x="467067" y="0"/>
                </a:lnTo>
                <a:lnTo>
                  <a:pt x="5400" y="461666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487377" y="772667"/>
            <a:ext cx="470534" cy="447675"/>
          </a:xfrm>
          <a:custGeom>
            <a:avLst/>
            <a:gdLst/>
            <a:ahLst/>
            <a:cxnLst/>
            <a:rect l="l" t="t" r="r" b="b"/>
            <a:pathLst>
              <a:path w="470534" h="447675">
                <a:moveTo>
                  <a:pt x="23184" y="447254"/>
                </a:moveTo>
                <a:lnTo>
                  <a:pt x="11949" y="416880"/>
                </a:lnTo>
                <a:lnTo>
                  <a:pt x="0" y="380521"/>
                </a:lnTo>
                <a:lnTo>
                  <a:pt x="380521" y="0"/>
                </a:lnTo>
                <a:lnTo>
                  <a:pt x="470438" y="0"/>
                </a:lnTo>
                <a:lnTo>
                  <a:pt x="23184" y="447254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63942" y="772667"/>
            <a:ext cx="404495" cy="381000"/>
          </a:xfrm>
          <a:custGeom>
            <a:avLst/>
            <a:gdLst/>
            <a:ahLst/>
            <a:cxnLst/>
            <a:rect l="l" t="t" r="r" b="b"/>
            <a:pathLst>
              <a:path w="404495" h="381000">
                <a:moveTo>
                  <a:pt x="23435" y="380521"/>
                </a:moveTo>
                <a:lnTo>
                  <a:pt x="20970" y="373021"/>
                </a:lnTo>
                <a:lnTo>
                  <a:pt x="8130" y="328471"/>
                </a:lnTo>
                <a:lnTo>
                  <a:pt x="0" y="295754"/>
                </a:lnTo>
                <a:lnTo>
                  <a:pt x="295754" y="0"/>
                </a:lnTo>
                <a:lnTo>
                  <a:pt x="403956" y="0"/>
                </a:lnTo>
                <a:lnTo>
                  <a:pt x="23435" y="380521"/>
                </a:lnTo>
                <a:close/>
              </a:path>
            </a:pathLst>
          </a:custGeom>
          <a:solidFill>
            <a:srgbClr val="00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36334" y="772667"/>
            <a:ext cx="323850" cy="295910"/>
          </a:xfrm>
          <a:custGeom>
            <a:avLst/>
            <a:gdLst/>
            <a:ahLst/>
            <a:cxnLst/>
            <a:rect l="l" t="t" r="r" b="b"/>
            <a:pathLst>
              <a:path w="323850" h="295909">
                <a:moveTo>
                  <a:pt x="27608" y="295754"/>
                </a:moveTo>
                <a:lnTo>
                  <a:pt x="14908" y="237427"/>
                </a:lnTo>
                <a:lnTo>
                  <a:pt x="6984" y="190998"/>
                </a:lnTo>
                <a:lnTo>
                  <a:pt x="763" y="144008"/>
                </a:lnTo>
                <a:lnTo>
                  <a:pt x="0" y="135911"/>
                </a:lnTo>
                <a:lnTo>
                  <a:pt x="135911" y="0"/>
                </a:lnTo>
                <a:lnTo>
                  <a:pt x="323362" y="0"/>
                </a:lnTo>
                <a:lnTo>
                  <a:pt x="27608" y="295754"/>
                </a:lnTo>
                <a:close/>
              </a:path>
            </a:pathLst>
          </a:custGeom>
          <a:solidFill>
            <a:srgbClr val="00C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28988" y="772667"/>
            <a:ext cx="143510" cy="136525"/>
          </a:xfrm>
          <a:custGeom>
            <a:avLst/>
            <a:gdLst/>
            <a:ahLst/>
            <a:cxnLst/>
            <a:rect l="l" t="t" r="r" b="b"/>
            <a:pathLst>
              <a:path w="143509" h="136525">
                <a:moveTo>
                  <a:pt x="7345" y="135911"/>
                </a:moveTo>
                <a:lnTo>
                  <a:pt x="3625" y="96490"/>
                </a:lnTo>
                <a:lnTo>
                  <a:pt x="911" y="48476"/>
                </a:lnTo>
                <a:lnTo>
                  <a:pt x="0" y="0"/>
                </a:lnTo>
                <a:lnTo>
                  <a:pt x="143257" y="0"/>
                </a:lnTo>
                <a:lnTo>
                  <a:pt x="7345" y="135911"/>
                </a:lnTo>
                <a:close/>
              </a:path>
            </a:pathLst>
          </a:custGeom>
          <a:solidFill>
            <a:srgbClr val="00CD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643149" y="2828025"/>
            <a:ext cx="24130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微软雅黑"/>
                <a:cs typeface="微软雅黑"/>
              </a:rPr>
              <a:t>GPD</a:t>
            </a:r>
            <a:r>
              <a:rPr dirty="0" sz="1750" spc="-80">
                <a:latin typeface="微软雅黑"/>
                <a:cs typeface="微软雅黑"/>
              </a:rPr>
              <a:t> </a:t>
            </a:r>
            <a:r>
              <a:rPr dirty="0" sz="1750">
                <a:latin typeface="微软雅黑"/>
                <a:cs typeface="微软雅黑"/>
              </a:rPr>
              <a:t>Master认证与激励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643149" y="3495536"/>
            <a:ext cx="225107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微软雅黑"/>
                <a:cs typeface="微软雅黑"/>
              </a:rPr>
              <a:t>研发经理三层培养体系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43149" y="4163047"/>
            <a:ext cx="136080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微软雅黑"/>
                <a:cs typeface="微软雅黑"/>
              </a:rPr>
              <a:t>教练团队建设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957827" y="2702052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283464" y="568452"/>
                </a:moveTo>
                <a:lnTo>
                  <a:pt x="237382" y="564710"/>
                </a:lnTo>
                <a:lnTo>
                  <a:pt x="193706" y="553882"/>
                </a:lnTo>
                <a:lnTo>
                  <a:pt x="153011" y="536562"/>
                </a:lnTo>
                <a:lnTo>
                  <a:pt x="115872" y="513344"/>
                </a:lnTo>
                <a:lnTo>
                  <a:pt x="82867" y="484822"/>
                </a:lnTo>
                <a:lnTo>
                  <a:pt x="54571" y="451591"/>
                </a:lnTo>
                <a:lnTo>
                  <a:pt x="31560" y="414246"/>
                </a:lnTo>
                <a:lnTo>
                  <a:pt x="14410" y="373380"/>
                </a:lnTo>
                <a:lnTo>
                  <a:pt x="3698" y="329587"/>
                </a:lnTo>
                <a:lnTo>
                  <a:pt x="0" y="283464"/>
                </a:lnTo>
                <a:lnTo>
                  <a:pt x="3698" y="237382"/>
                </a:lnTo>
                <a:lnTo>
                  <a:pt x="14410" y="193706"/>
                </a:lnTo>
                <a:lnTo>
                  <a:pt x="31560" y="153011"/>
                </a:lnTo>
                <a:lnTo>
                  <a:pt x="54571" y="115872"/>
                </a:lnTo>
                <a:lnTo>
                  <a:pt x="82867" y="82867"/>
                </a:lnTo>
                <a:lnTo>
                  <a:pt x="115872" y="54571"/>
                </a:lnTo>
                <a:lnTo>
                  <a:pt x="153011" y="31560"/>
                </a:lnTo>
                <a:lnTo>
                  <a:pt x="193706" y="14410"/>
                </a:lnTo>
                <a:lnTo>
                  <a:pt x="237382" y="3698"/>
                </a:lnTo>
                <a:lnTo>
                  <a:pt x="283464" y="0"/>
                </a:lnTo>
                <a:lnTo>
                  <a:pt x="329587" y="3698"/>
                </a:lnTo>
                <a:lnTo>
                  <a:pt x="373380" y="14410"/>
                </a:lnTo>
                <a:lnTo>
                  <a:pt x="414246" y="31560"/>
                </a:lnTo>
                <a:lnTo>
                  <a:pt x="451591" y="54571"/>
                </a:lnTo>
                <a:lnTo>
                  <a:pt x="484822" y="82867"/>
                </a:lnTo>
                <a:lnTo>
                  <a:pt x="513344" y="115872"/>
                </a:lnTo>
                <a:lnTo>
                  <a:pt x="536562" y="153011"/>
                </a:lnTo>
                <a:lnTo>
                  <a:pt x="553882" y="193706"/>
                </a:lnTo>
                <a:lnTo>
                  <a:pt x="564710" y="237382"/>
                </a:lnTo>
                <a:lnTo>
                  <a:pt x="568452" y="283464"/>
                </a:lnTo>
                <a:lnTo>
                  <a:pt x="564710" y="329587"/>
                </a:lnTo>
                <a:lnTo>
                  <a:pt x="553882" y="373380"/>
                </a:lnTo>
                <a:lnTo>
                  <a:pt x="536562" y="414246"/>
                </a:lnTo>
                <a:lnTo>
                  <a:pt x="513344" y="451591"/>
                </a:lnTo>
                <a:lnTo>
                  <a:pt x="484822" y="484822"/>
                </a:lnTo>
                <a:lnTo>
                  <a:pt x="451591" y="513344"/>
                </a:lnTo>
                <a:lnTo>
                  <a:pt x="414246" y="536562"/>
                </a:lnTo>
                <a:lnTo>
                  <a:pt x="373380" y="553882"/>
                </a:lnTo>
                <a:lnTo>
                  <a:pt x="329587" y="564710"/>
                </a:lnTo>
                <a:lnTo>
                  <a:pt x="283464" y="568452"/>
                </a:lnTo>
                <a:close/>
              </a:path>
            </a:pathLst>
          </a:custGeom>
          <a:solidFill>
            <a:srgbClr val="22A6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159701" y="2822026"/>
            <a:ext cx="1587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4" b="1">
                <a:latin typeface="Microsoft JhengHei"/>
                <a:cs typeface="Microsoft JhengHei"/>
              </a:rPr>
              <a:t>1</a:t>
            </a:r>
            <a:endParaRPr sz="2100">
              <a:latin typeface="Microsoft JhengHei"/>
              <a:cs typeface="Microsoft JhengHe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957827" y="3369564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283464" y="568452"/>
                </a:moveTo>
                <a:lnTo>
                  <a:pt x="237382" y="564753"/>
                </a:lnTo>
                <a:lnTo>
                  <a:pt x="193706" y="554041"/>
                </a:lnTo>
                <a:lnTo>
                  <a:pt x="153011" y="536891"/>
                </a:lnTo>
                <a:lnTo>
                  <a:pt x="115872" y="513880"/>
                </a:lnTo>
                <a:lnTo>
                  <a:pt x="82867" y="485584"/>
                </a:lnTo>
                <a:lnTo>
                  <a:pt x="54571" y="452579"/>
                </a:lnTo>
                <a:lnTo>
                  <a:pt x="31560" y="415440"/>
                </a:lnTo>
                <a:lnTo>
                  <a:pt x="14410" y="374745"/>
                </a:lnTo>
                <a:lnTo>
                  <a:pt x="3698" y="331069"/>
                </a:lnTo>
                <a:lnTo>
                  <a:pt x="0" y="284988"/>
                </a:lnTo>
                <a:lnTo>
                  <a:pt x="3698" y="238864"/>
                </a:lnTo>
                <a:lnTo>
                  <a:pt x="14410" y="195072"/>
                </a:lnTo>
                <a:lnTo>
                  <a:pt x="31560" y="154205"/>
                </a:lnTo>
                <a:lnTo>
                  <a:pt x="54571" y="116860"/>
                </a:lnTo>
                <a:lnTo>
                  <a:pt x="82867" y="83629"/>
                </a:lnTo>
                <a:lnTo>
                  <a:pt x="115872" y="55107"/>
                </a:lnTo>
                <a:lnTo>
                  <a:pt x="153011" y="31889"/>
                </a:lnTo>
                <a:lnTo>
                  <a:pt x="193706" y="14569"/>
                </a:lnTo>
                <a:lnTo>
                  <a:pt x="237382" y="3741"/>
                </a:lnTo>
                <a:lnTo>
                  <a:pt x="283464" y="0"/>
                </a:lnTo>
                <a:lnTo>
                  <a:pt x="329587" y="3741"/>
                </a:lnTo>
                <a:lnTo>
                  <a:pt x="373380" y="14569"/>
                </a:lnTo>
                <a:lnTo>
                  <a:pt x="414246" y="31889"/>
                </a:lnTo>
                <a:lnTo>
                  <a:pt x="451591" y="55107"/>
                </a:lnTo>
                <a:lnTo>
                  <a:pt x="484822" y="83629"/>
                </a:lnTo>
                <a:lnTo>
                  <a:pt x="513344" y="116860"/>
                </a:lnTo>
                <a:lnTo>
                  <a:pt x="536562" y="154205"/>
                </a:lnTo>
                <a:lnTo>
                  <a:pt x="553882" y="195072"/>
                </a:lnTo>
                <a:lnTo>
                  <a:pt x="564710" y="238864"/>
                </a:lnTo>
                <a:lnTo>
                  <a:pt x="568452" y="284988"/>
                </a:lnTo>
                <a:lnTo>
                  <a:pt x="564710" y="331069"/>
                </a:lnTo>
                <a:lnTo>
                  <a:pt x="553882" y="374745"/>
                </a:lnTo>
                <a:lnTo>
                  <a:pt x="536562" y="415440"/>
                </a:lnTo>
                <a:lnTo>
                  <a:pt x="513344" y="452579"/>
                </a:lnTo>
                <a:lnTo>
                  <a:pt x="484822" y="485584"/>
                </a:lnTo>
                <a:lnTo>
                  <a:pt x="451591" y="513880"/>
                </a:lnTo>
                <a:lnTo>
                  <a:pt x="414246" y="536891"/>
                </a:lnTo>
                <a:lnTo>
                  <a:pt x="373380" y="554041"/>
                </a:lnTo>
                <a:lnTo>
                  <a:pt x="329587" y="564753"/>
                </a:lnTo>
                <a:lnTo>
                  <a:pt x="283464" y="568452"/>
                </a:lnTo>
                <a:close/>
              </a:path>
            </a:pathLst>
          </a:custGeom>
          <a:solidFill>
            <a:srgbClr val="22A6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4159701" y="3489819"/>
            <a:ext cx="1587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4" b="1">
                <a:latin typeface="Microsoft JhengHei"/>
                <a:cs typeface="Microsoft JhengHei"/>
              </a:rPr>
              <a:t>2</a:t>
            </a:r>
            <a:endParaRPr sz="2100">
              <a:latin typeface="Microsoft JhengHei"/>
              <a:cs typeface="Microsoft JhengHe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957827" y="4038600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283464" y="568452"/>
                </a:moveTo>
                <a:lnTo>
                  <a:pt x="237382" y="564710"/>
                </a:lnTo>
                <a:lnTo>
                  <a:pt x="193706" y="553882"/>
                </a:lnTo>
                <a:lnTo>
                  <a:pt x="153011" y="536562"/>
                </a:lnTo>
                <a:lnTo>
                  <a:pt x="115872" y="513344"/>
                </a:lnTo>
                <a:lnTo>
                  <a:pt x="82867" y="484822"/>
                </a:lnTo>
                <a:lnTo>
                  <a:pt x="54571" y="451591"/>
                </a:lnTo>
                <a:lnTo>
                  <a:pt x="31560" y="414246"/>
                </a:lnTo>
                <a:lnTo>
                  <a:pt x="14410" y="373380"/>
                </a:lnTo>
                <a:lnTo>
                  <a:pt x="3698" y="329587"/>
                </a:lnTo>
                <a:lnTo>
                  <a:pt x="0" y="283464"/>
                </a:lnTo>
                <a:lnTo>
                  <a:pt x="3698" y="237382"/>
                </a:lnTo>
                <a:lnTo>
                  <a:pt x="14410" y="193706"/>
                </a:lnTo>
                <a:lnTo>
                  <a:pt x="31560" y="153011"/>
                </a:lnTo>
                <a:lnTo>
                  <a:pt x="54571" y="115872"/>
                </a:lnTo>
                <a:lnTo>
                  <a:pt x="82867" y="82867"/>
                </a:lnTo>
                <a:lnTo>
                  <a:pt x="115872" y="54571"/>
                </a:lnTo>
                <a:lnTo>
                  <a:pt x="153011" y="31560"/>
                </a:lnTo>
                <a:lnTo>
                  <a:pt x="193706" y="14410"/>
                </a:lnTo>
                <a:lnTo>
                  <a:pt x="237382" y="3698"/>
                </a:lnTo>
                <a:lnTo>
                  <a:pt x="283464" y="0"/>
                </a:lnTo>
                <a:lnTo>
                  <a:pt x="329587" y="3698"/>
                </a:lnTo>
                <a:lnTo>
                  <a:pt x="373380" y="14410"/>
                </a:lnTo>
                <a:lnTo>
                  <a:pt x="414246" y="31560"/>
                </a:lnTo>
                <a:lnTo>
                  <a:pt x="451591" y="54571"/>
                </a:lnTo>
                <a:lnTo>
                  <a:pt x="484822" y="82867"/>
                </a:lnTo>
                <a:lnTo>
                  <a:pt x="513344" y="115872"/>
                </a:lnTo>
                <a:lnTo>
                  <a:pt x="536562" y="153011"/>
                </a:lnTo>
                <a:lnTo>
                  <a:pt x="553882" y="193706"/>
                </a:lnTo>
                <a:lnTo>
                  <a:pt x="564710" y="237382"/>
                </a:lnTo>
                <a:lnTo>
                  <a:pt x="568452" y="283464"/>
                </a:lnTo>
                <a:lnTo>
                  <a:pt x="564710" y="329587"/>
                </a:lnTo>
                <a:lnTo>
                  <a:pt x="553882" y="373380"/>
                </a:lnTo>
                <a:lnTo>
                  <a:pt x="536562" y="414246"/>
                </a:lnTo>
                <a:lnTo>
                  <a:pt x="513344" y="451591"/>
                </a:lnTo>
                <a:lnTo>
                  <a:pt x="484822" y="484822"/>
                </a:lnTo>
                <a:lnTo>
                  <a:pt x="451591" y="513344"/>
                </a:lnTo>
                <a:lnTo>
                  <a:pt x="414246" y="536562"/>
                </a:lnTo>
                <a:lnTo>
                  <a:pt x="373380" y="553882"/>
                </a:lnTo>
                <a:lnTo>
                  <a:pt x="329587" y="564710"/>
                </a:lnTo>
                <a:lnTo>
                  <a:pt x="283464" y="568452"/>
                </a:lnTo>
                <a:close/>
              </a:path>
            </a:pathLst>
          </a:custGeom>
          <a:solidFill>
            <a:srgbClr val="22A6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159701" y="4158653"/>
            <a:ext cx="1587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4" b="1">
                <a:latin typeface="Microsoft JhengHei"/>
                <a:cs typeface="Microsoft JhengHei"/>
              </a:rPr>
              <a:t>3</a:t>
            </a:r>
            <a:endParaRPr sz="2100">
              <a:latin typeface="Microsoft JhengHei"/>
              <a:cs typeface="Microsoft JhengHe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5" name="object 55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7" name="object 57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9" name="object 59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0" name="object 60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1" name="object 61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864" y="1064774"/>
            <a:ext cx="21888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585858"/>
                </a:solidFill>
                <a:latin typeface="微软雅黑"/>
                <a:cs typeface="微软雅黑"/>
              </a:rPr>
              <a:t>G</a:t>
            </a:r>
            <a:r>
              <a:rPr dirty="0" sz="2100" spc="-5">
                <a:solidFill>
                  <a:srgbClr val="585858"/>
                </a:solidFill>
                <a:latin typeface="微软雅黑"/>
                <a:cs typeface="微软雅黑"/>
              </a:rPr>
              <a:t>PD</a:t>
            </a:r>
            <a:r>
              <a:rPr dirty="0" sz="2100">
                <a:solidFill>
                  <a:srgbClr val="585858"/>
                </a:solidFill>
                <a:latin typeface="微软雅黑"/>
                <a:cs typeface="微软雅黑"/>
              </a:rPr>
              <a:t>实施人才培养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2" y="1199387"/>
            <a:ext cx="126491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91289" y="1930907"/>
            <a:ext cx="101600" cy="105410"/>
          </a:xfrm>
          <a:custGeom>
            <a:avLst/>
            <a:gdLst/>
            <a:ahLst/>
            <a:cxnLst/>
            <a:rect l="l" t="t" r="r" b="b"/>
            <a:pathLst>
              <a:path w="101600" h="105410">
                <a:moveTo>
                  <a:pt x="101095" y="105155"/>
                </a:moveTo>
                <a:lnTo>
                  <a:pt x="52618" y="104243"/>
                </a:lnTo>
                <a:lnTo>
                  <a:pt x="4605" y="101529"/>
                </a:lnTo>
                <a:lnTo>
                  <a:pt x="0" y="101095"/>
                </a:lnTo>
                <a:lnTo>
                  <a:pt x="101095" y="0"/>
                </a:lnTo>
                <a:lnTo>
                  <a:pt x="101095" y="105155"/>
                </a:lnTo>
                <a:close/>
              </a:path>
            </a:pathLst>
          </a:custGeom>
          <a:solidFill>
            <a:srgbClr val="00AA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36552" y="1754124"/>
            <a:ext cx="255904" cy="278130"/>
          </a:xfrm>
          <a:custGeom>
            <a:avLst/>
            <a:gdLst/>
            <a:ahLst/>
            <a:cxnLst/>
            <a:rect l="l" t="t" r="r" b="b"/>
            <a:pathLst>
              <a:path w="255904" h="278130">
                <a:moveTo>
                  <a:pt x="154737" y="277878"/>
                </a:moveTo>
                <a:lnTo>
                  <a:pt x="111824" y="273829"/>
                </a:lnTo>
                <a:lnTo>
                  <a:pt x="64834" y="267609"/>
                </a:lnTo>
                <a:lnTo>
                  <a:pt x="18405" y="259685"/>
                </a:lnTo>
                <a:lnTo>
                  <a:pt x="0" y="255832"/>
                </a:lnTo>
                <a:lnTo>
                  <a:pt x="255832" y="0"/>
                </a:lnTo>
                <a:lnTo>
                  <a:pt x="255832" y="176783"/>
                </a:lnTo>
                <a:lnTo>
                  <a:pt x="154737" y="277878"/>
                </a:lnTo>
                <a:close/>
              </a:path>
            </a:pathLst>
          </a:custGeom>
          <a:solidFill>
            <a:srgbClr val="00AB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56581" y="1655062"/>
            <a:ext cx="335915" cy="354965"/>
          </a:xfrm>
          <a:custGeom>
            <a:avLst/>
            <a:gdLst/>
            <a:ahLst/>
            <a:cxnLst/>
            <a:rect l="l" t="t" r="r" b="b"/>
            <a:pathLst>
              <a:path w="335915" h="354964">
                <a:moveTo>
                  <a:pt x="79970" y="354894"/>
                </a:moveTo>
                <a:lnTo>
                  <a:pt x="52541" y="349151"/>
                </a:lnTo>
                <a:lnTo>
                  <a:pt x="7331" y="337917"/>
                </a:lnTo>
                <a:lnTo>
                  <a:pt x="0" y="335804"/>
                </a:lnTo>
                <a:lnTo>
                  <a:pt x="335803" y="0"/>
                </a:lnTo>
                <a:lnTo>
                  <a:pt x="335803" y="99062"/>
                </a:lnTo>
                <a:lnTo>
                  <a:pt x="79970" y="354894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74054" y="1546858"/>
            <a:ext cx="418465" cy="444500"/>
          </a:xfrm>
          <a:custGeom>
            <a:avLst/>
            <a:gdLst/>
            <a:ahLst/>
            <a:cxnLst/>
            <a:rect l="l" t="t" r="r" b="b"/>
            <a:pathLst>
              <a:path w="418465" h="444500">
                <a:moveTo>
                  <a:pt x="82526" y="444008"/>
                </a:moveTo>
                <a:lnTo>
                  <a:pt x="45308" y="433281"/>
                </a:lnTo>
                <a:lnTo>
                  <a:pt x="1449" y="418867"/>
                </a:lnTo>
                <a:lnTo>
                  <a:pt x="0" y="418331"/>
                </a:lnTo>
                <a:lnTo>
                  <a:pt x="418329" y="0"/>
                </a:lnTo>
                <a:lnTo>
                  <a:pt x="418329" y="108204"/>
                </a:lnTo>
                <a:lnTo>
                  <a:pt x="82526" y="444008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16688" y="1467611"/>
            <a:ext cx="476250" cy="497840"/>
          </a:xfrm>
          <a:custGeom>
            <a:avLst/>
            <a:gdLst/>
            <a:ahLst/>
            <a:cxnLst/>
            <a:rect l="l" t="t" r="r" b="b"/>
            <a:pathLst>
              <a:path w="476250" h="497839">
                <a:moveTo>
                  <a:pt x="57366" y="497577"/>
                </a:moveTo>
                <a:lnTo>
                  <a:pt x="15681" y="482158"/>
                </a:lnTo>
                <a:lnTo>
                  <a:pt x="0" y="475696"/>
                </a:lnTo>
                <a:lnTo>
                  <a:pt x="475696" y="0"/>
                </a:lnTo>
                <a:lnTo>
                  <a:pt x="475696" y="79246"/>
                </a:lnTo>
                <a:lnTo>
                  <a:pt x="57366" y="497577"/>
                </a:lnTo>
                <a:close/>
              </a:path>
            </a:pathLst>
          </a:custGeom>
          <a:solidFill>
            <a:srgbClr val="00AD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88668" y="1427988"/>
            <a:ext cx="504190" cy="515620"/>
          </a:xfrm>
          <a:custGeom>
            <a:avLst/>
            <a:gdLst/>
            <a:ahLst/>
            <a:cxnLst/>
            <a:rect l="l" t="t" r="r" b="b"/>
            <a:pathLst>
              <a:path w="504190" h="515619">
                <a:moveTo>
                  <a:pt x="28020" y="515319"/>
                </a:moveTo>
                <a:lnTo>
                  <a:pt x="1324" y="504319"/>
                </a:lnTo>
                <a:lnTo>
                  <a:pt x="0" y="503716"/>
                </a:lnTo>
                <a:lnTo>
                  <a:pt x="503716" y="0"/>
                </a:lnTo>
                <a:lnTo>
                  <a:pt x="503716" y="39623"/>
                </a:lnTo>
                <a:lnTo>
                  <a:pt x="28020" y="515319"/>
                </a:lnTo>
                <a:close/>
              </a:path>
            </a:pathLst>
          </a:custGeom>
          <a:solidFill>
            <a:srgbClr val="00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176102" y="1409699"/>
            <a:ext cx="516890" cy="522605"/>
          </a:xfrm>
          <a:custGeom>
            <a:avLst/>
            <a:gdLst/>
            <a:ahLst/>
            <a:cxnLst/>
            <a:rect l="l" t="t" r="r" b="b"/>
            <a:pathLst>
              <a:path w="516890" h="522605">
                <a:moveTo>
                  <a:pt x="12565" y="522004"/>
                </a:moveTo>
                <a:lnTo>
                  <a:pt x="0" y="516282"/>
                </a:lnTo>
                <a:lnTo>
                  <a:pt x="516282" y="0"/>
                </a:lnTo>
                <a:lnTo>
                  <a:pt x="516282" y="18288"/>
                </a:lnTo>
                <a:lnTo>
                  <a:pt x="12565" y="522004"/>
                </a:lnTo>
                <a:close/>
              </a:path>
            </a:pathLst>
          </a:custGeom>
          <a:solidFill>
            <a:srgbClr val="00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28747" y="1406000"/>
            <a:ext cx="563880" cy="520065"/>
          </a:xfrm>
          <a:custGeom>
            <a:avLst/>
            <a:gdLst/>
            <a:ahLst/>
            <a:cxnLst/>
            <a:rect l="l" t="t" r="r" b="b"/>
            <a:pathLst>
              <a:path w="563879" h="520064">
                <a:moveTo>
                  <a:pt x="47354" y="519981"/>
                </a:moveTo>
                <a:lnTo>
                  <a:pt x="19656" y="507368"/>
                </a:lnTo>
                <a:lnTo>
                  <a:pt x="0" y="497541"/>
                </a:lnTo>
                <a:lnTo>
                  <a:pt x="498678" y="0"/>
                </a:lnTo>
                <a:lnTo>
                  <a:pt x="516265" y="1952"/>
                </a:lnTo>
                <a:lnTo>
                  <a:pt x="563636" y="3698"/>
                </a:lnTo>
                <a:lnTo>
                  <a:pt x="47354" y="519981"/>
                </a:lnTo>
                <a:close/>
              </a:path>
            </a:pathLst>
          </a:custGeom>
          <a:solidFill>
            <a:srgbClr val="00AF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89472" y="1398274"/>
            <a:ext cx="538480" cy="505459"/>
          </a:xfrm>
          <a:custGeom>
            <a:avLst/>
            <a:gdLst/>
            <a:ahLst/>
            <a:cxnLst/>
            <a:rect l="l" t="t" r="r" b="b"/>
            <a:pathLst>
              <a:path w="538479" h="505460">
                <a:moveTo>
                  <a:pt x="39275" y="505268"/>
                </a:moveTo>
                <a:lnTo>
                  <a:pt x="18165" y="494714"/>
                </a:lnTo>
                <a:lnTo>
                  <a:pt x="0" y="484795"/>
                </a:lnTo>
                <a:lnTo>
                  <a:pt x="484797" y="0"/>
                </a:lnTo>
                <a:lnTo>
                  <a:pt x="509105" y="4523"/>
                </a:lnTo>
                <a:lnTo>
                  <a:pt x="537953" y="7726"/>
                </a:lnTo>
                <a:lnTo>
                  <a:pt x="39275" y="505268"/>
                </a:lnTo>
                <a:close/>
              </a:path>
            </a:pathLst>
          </a:custGeom>
          <a:solidFill>
            <a:srgbClr val="00B0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57266" y="1389090"/>
            <a:ext cx="517525" cy="494030"/>
          </a:xfrm>
          <a:custGeom>
            <a:avLst/>
            <a:gdLst/>
            <a:ahLst/>
            <a:cxnLst/>
            <a:rect l="l" t="t" r="r" b="b"/>
            <a:pathLst>
              <a:path w="517525" h="494030">
                <a:moveTo>
                  <a:pt x="32205" y="493980"/>
                </a:moveTo>
                <a:lnTo>
                  <a:pt x="10460" y="482107"/>
                </a:lnTo>
                <a:lnTo>
                  <a:pt x="0" y="475896"/>
                </a:lnTo>
                <a:lnTo>
                  <a:pt x="475894" y="0"/>
                </a:lnTo>
                <a:lnTo>
                  <a:pt x="495935" y="5264"/>
                </a:lnTo>
                <a:lnTo>
                  <a:pt x="517003" y="9184"/>
                </a:lnTo>
                <a:lnTo>
                  <a:pt x="32205" y="493980"/>
                </a:lnTo>
                <a:close/>
              </a:path>
            </a:pathLst>
          </a:custGeom>
          <a:solidFill>
            <a:srgbClr val="00B1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27654" y="1378481"/>
            <a:ext cx="506095" cy="487045"/>
          </a:xfrm>
          <a:custGeom>
            <a:avLst/>
            <a:gdLst/>
            <a:ahLst/>
            <a:cxnLst/>
            <a:rect l="l" t="t" r="r" b="b"/>
            <a:pathLst>
              <a:path w="506095" h="487044">
                <a:moveTo>
                  <a:pt x="29611" y="486505"/>
                </a:moveTo>
                <a:lnTo>
                  <a:pt x="1048" y="469546"/>
                </a:lnTo>
                <a:lnTo>
                  <a:pt x="0" y="468872"/>
                </a:lnTo>
                <a:lnTo>
                  <a:pt x="468871" y="0"/>
                </a:lnTo>
                <a:lnTo>
                  <a:pt x="481355" y="4264"/>
                </a:lnTo>
                <a:lnTo>
                  <a:pt x="505506" y="10608"/>
                </a:lnTo>
                <a:lnTo>
                  <a:pt x="29611" y="486505"/>
                </a:lnTo>
                <a:close/>
              </a:path>
            </a:pathLst>
          </a:custGeom>
          <a:solidFill>
            <a:srgbClr val="00B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91338" y="1362158"/>
            <a:ext cx="505459" cy="485775"/>
          </a:xfrm>
          <a:custGeom>
            <a:avLst/>
            <a:gdLst/>
            <a:ahLst/>
            <a:cxnLst/>
            <a:rect l="l" t="t" r="r" b="b"/>
            <a:pathLst>
              <a:path w="505459" h="485775">
                <a:moveTo>
                  <a:pt x="36316" y="485195"/>
                </a:moveTo>
                <a:lnTo>
                  <a:pt x="0" y="461831"/>
                </a:lnTo>
                <a:lnTo>
                  <a:pt x="460775" y="0"/>
                </a:lnTo>
                <a:lnTo>
                  <a:pt x="474786" y="5937"/>
                </a:lnTo>
                <a:lnTo>
                  <a:pt x="505188" y="16323"/>
                </a:lnTo>
                <a:lnTo>
                  <a:pt x="36316" y="485195"/>
                </a:lnTo>
                <a:close/>
              </a:path>
            </a:pathLst>
          </a:custGeom>
          <a:solidFill>
            <a:srgbClr val="00B4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61790" y="1347176"/>
            <a:ext cx="490855" cy="476884"/>
          </a:xfrm>
          <a:custGeom>
            <a:avLst/>
            <a:gdLst/>
            <a:ahLst/>
            <a:cxnLst/>
            <a:rect l="l" t="t" r="r" b="b"/>
            <a:pathLst>
              <a:path w="490854" h="476885">
                <a:moveTo>
                  <a:pt x="29547" y="476813"/>
                </a:moveTo>
                <a:lnTo>
                  <a:pt x="28809" y="476338"/>
                </a:lnTo>
                <a:lnTo>
                  <a:pt x="0" y="456311"/>
                </a:lnTo>
                <a:lnTo>
                  <a:pt x="456312" y="0"/>
                </a:lnTo>
                <a:lnTo>
                  <a:pt x="462879" y="3351"/>
                </a:lnTo>
                <a:lnTo>
                  <a:pt x="490322" y="14982"/>
                </a:lnTo>
                <a:lnTo>
                  <a:pt x="29547" y="476813"/>
                </a:lnTo>
                <a:close/>
              </a:path>
            </a:pathLst>
          </a:custGeom>
          <a:solidFill>
            <a:srgbClr val="00B5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39625" y="1333875"/>
            <a:ext cx="478790" cy="469900"/>
          </a:xfrm>
          <a:custGeom>
            <a:avLst/>
            <a:gdLst/>
            <a:ahLst/>
            <a:cxnLst/>
            <a:rect l="l" t="t" r="r" b="b"/>
            <a:pathLst>
              <a:path w="478790" h="469900">
                <a:moveTo>
                  <a:pt x="22165" y="469612"/>
                </a:moveTo>
                <a:lnTo>
                  <a:pt x="13824" y="463814"/>
                </a:lnTo>
                <a:lnTo>
                  <a:pt x="0" y="453452"/>
                </a:lnTo>
                <a:lnTo>
                  <a:pt x="452417" y="0"/>
                </a:lnTo>
                <a:lnTo>
                  <a:pt x="478478" y="13301"/>
                </a:lnTo>
                <a:lnTo>
                  <a:pt x="22165" y="469612"/>
                </a:lnTo>
                <a:close/>
              </a:path>
            </a:pathLst>
          </a:custGeom>
          <a:solidFill>
            <a:srgbClr val="00B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17111" y="1319867"/>
            <a:ext cx="474980" cy="467995"/>
          </a:xfrm>
          <a:custGeom>
            <a:avLst/>
            <a:gdLst/>
            <a:ahLst/>
            <a:cxnLst/>
            <a:rect l="l" t="t" r="r" b="b"/>
            <a:pathLst>
              <a:path w="474979" h="467994">
                <a:moveTo>
                  <a:pt x="22513" y="467460"/>
                </a:moveTo>
                <a:lnTo>
                  <a:pt x="0" y="450577"/>
                </a:lnTo>
                <a:lnTo>
                  <a:pt x="450577" y="0"/>
                </a:lnTo>
                <a:lnTo>
                  <a:pt x="467658" y="10295"/>
                </a:lnTo>
                <a:lnTo>
                  <a:pt x="474931" y="14007"/>
                </a:lnTo>
                <a:lnTo>
                  <a:pt x="22513" y="467460"/>
                </a:lnTo>
                <a:close/>
              </a:path>
            </a:pathLst>
          </a:custGeom>
          <a:solidFill>
            <a:srgbClr val="00B7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11207" y="1315856"/>
            <a:ext cx="456565" cy="454659"/>
          </a:xfrm>
          <a:custGeom>
            <a:avLst/>
            <a:gdLst/>
            <a:ahLst/>
            <a:cxnLst/>
            <a:rect l="l" t="t" r="r" b="b"/>
            <a:pathLst>
              <a:path w="456565" h="454660">
                <a:moveTo>
                  <a:pt x="5903" y="454588"/>
                </a:moveTo>
                <a:lnTo>
                  <a:pt x="0" y="449826"/>
                </a:lnTo>
                <a:lnTo>
                  <a:pt x="449825" y="0"/>
                </a:lnTo>
                <a:lnTo>
                  <a:pt x="456480" y="4011"/>
                </a:lnTo>
                <a:lnTo>
                  <a:pt x="5903" y="454588"/>
                </a:lnTo>
                <a:close/>
              </a:path>
            </a:pathLst>
          </a:custGeom>
          <a:solidFill>
            <a:srgbClr val="00B7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89999" y="1300472"/>
            <a:ext cx="471170" cy="465455"/>
          </a:xfrm>
          <a:custGeom>
            <a:avLst/>
            <a:gdLst/>
            <a:ahLst/>
            <a:cxnLst/>
            <a:rect l="l" t="t" r="r" b="b"/>
            <a:pathLst>
              <a:path w="471170" h="465455">
                <a:moveTo>
                  <a:pt x="21208" y="465209"/>
                </a:moveTo>
                <a:lnTo>
                  <a:pt x="0" y="448101"/>
                </a:lnTo>
                <a:lnTo>
                  <a:pt x="447078" y="0"/>
                </a:lnTo>
                <a:lnTo>
                  <a:pt x="456548" y="6653"/>
                </a:lnTo>
                <a:lnTo>
                  <a:pt x="471033" y="15383"/>
                </a:lnTo>
                <a:lnTo>
                  <a:pt x="21208" y="465209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67821" y="1284003"/>
            <a:ext cx="469265" cy="464820"/>
          </a:xfrm>
          <a:custGeom>
            <a:avLst/>
            <a:gdLst/>
            <a:ahLst/>
            <a:cxnLst/>
            <a:rect l="l" t="t" r="r" b="b"/>
            <a:pathLst>
              <a:path w="469265" h="464819">
                <a:moveTo>
                  <a:pt x="22177" y="464571"/>
                </a:moveTo>
                <a:lnTo>
                  <a:pt x="14316" y="458229"/>
                </a:lnTo>
                <a:lnTo>
                  <a:pt x="0" y="445815"/>
                </a:lnTo>
                <a:lnTo>
                  <a:pt x="445815" y="0"/>
                </a:lnTo>
                <a:lnTo>
                  <a:pt x="469256" y="16469"/>
                </a:lnTo>
                <a:lnTo>
                  <a:pt x="22177" y="464571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841124" y="1261675"/>
            <a:ext cx="473075" cy="468630"/>
          </a:xfrm>
          <a:custGeom>
            <a:avLst/>
            <a:gdLst/>
            <a:ahLst/>
            <a:cxnLst/>
            <a:rect l="l" t="t" r="r" b="b"/>
            <a:pathLst>
              <a:path w="473075" h="468630">
                <a:moveTo>
                  <a:pt x="26697" y="468142"/>
                </a:moveTo>
                <a:lnTo>
                  <a:pt x="6917" y="450991"/>
                </a:lnTo>
                <a:lnTo>
                  <a:pt x="0" y="444547"/>
                </a:lnTo>
                <a:lnTo>
                  <a:pt x="444548" y="0"/>
                </a:lnTo>
                <a:lnTo>
                  <a:pt x="469003" y="19861"/>
                </a:lnTo>
                <a:lnTo>
                  <a:pt x="472512" y="22327"/>
                </a:lnTo>
                <a:lnTo>
                  <a:pt x="26697" y="468142"/>
                </a:lnTo>
                <a:close/>
              </a:path>
            </a:pathLst>
          </a:custGeom>
          <a:solidFill>
            <a:srgbClr val="00B9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821397" y="1243905"/>
            <a:ext cx="464820" cy="462915"/>
          </a:xfrm>
          <a:custGeom>
            <a:avLst/>
            <a:gdLst/>
            <a:ahLst/>
            <a:cxnLst/>
            <a:rect l="l" t="t" r="r" b="b"/>
            <a:pathLst>
              <a:path w="464820" h="462914">
                <a:moveTo>
                  <a:pt x="19726" y="462318"/>
                </a:moveTo>
                <a:lnTo>
                  <a:pt x="0" y="443945"/>
                </a:lnTo>
                <a:lnTo>
                  <a:pt x="443944" y="0"/>
                </a:lnTo>
                <a:lnTo>
                  <a:pt x="454234" y="9616"/>
                </a:lnTo>
                <a:lnTo>
                  <a:pt x="464274" y="17770"/>
                </a:lnTo>
                <a:lnTo>
                  <a:pt x="19726" y="462318"/>
                </a:lnTo>
                <a:close/>
              </a:path>
            </a:pathLst>
          </a:custGeom>
          <a:solidFill>
            <a:srgbClr val="00BA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96033" y="1219353"/>
            <a:ext cx="469900" cy="468630"/>
          </a:xfrm>
          <a:custGeom>
            <a:avLst/>
            <a:gdLst/>
            <a:ahLst/>
            <a:cxnLst/>
            <a:rect l="l" t="t" r="r" b="b"/>
            <a:pathLst>
              <a:path w="469900" h="468630">
                <a:moveTo>
                  <a:pt x="25364" y="468497"/>
                </a:moveTo>
                <a:lnTo>
                  <a:pt x="18996" y="462565"/>
                </a:lnTo>
                <a:lnTo>
                  <a:pt x="0" y="443569"/>
                </a:lnTo>
                <a:lnTo>
                  <a:pt x="443569" y="0"/>
                </a:lnTo>
                <a:lnTo>
                  <a:pt x="447152" y="3846"/>
                </a:lnTo>
                <a:lnTo>
                  <a:pt x="469308" y="24551"/>
                </a:lnTo>
                <a:lnTo>
                  <a:pt x="25364" y="468497"/>
                </a:lnTo>
                <a:close/>
              </a:path>
            </a:pathLst>
          </a:custGeom>
          <a:solidFill>
            <a:srgbClr val="00BB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77200" y="1199626"/>
            <a:ext cx="462915" cy="463550"/>
          </a:xfrm>
          <a:custGeom>
            <a:avLst/>
            <a:gdLst/>
            <a:ahLst/>
            <a:cxnLst/>
            <a:rect l="l" t="t" r="r" b="b"/>
            <a:pathLst>
              <a:path w="462915" h="463550">
                <a:moveTo>
                  <a:pt x="18831" y="463296"/>
                </a:moveTo>
                <a:lnTo>
                  <a:pt x="5931" y="450396"/>
                </a:lnTo>
                <a:lnTo>
                  <a:pt x="0" y="444027"/>
                </a:lnTo>
                <a:lnTo>
                  <a:pt x="444028" y="0"/>
                </a:lnTo>
                <a:lnTo>
                  <a:pt x="462401" y="19726"/>
                </a:lnTo>
                <a:lnTo>
                  <a:pt x="18831" y="463296"/>
                </a:lnTo>
                <a:close/>
              </a:path>
            </a:pathLst>
          </a:custGeom>
          <a:solidFill>
            <a:srgbClr val="00BC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8093" y="1178331"/>
            <a:ext cx="463550" cy="465455"/>
          </a:xfrm>
          <a:custGeom>
            <a:avLst/>
            <a:gdLst/>
            <a:ahLst/>
            <a:cxnLst/>
            <a:rect l="l" t="t" r="r" b="b"/>
            <a:pathLst>
              <a:path w="463550" h="465455">
                <a:moveTo>
                  <a:pt x="19107" y="465323"/>
                </a:moveTo>
                <a:lnTo>
                  <a:pt x="0" y="444807"/>
                </a:lnTo>
                <a:lnTo>
                  <a:pt x="444808" y="0"/>
                </a:lnTo>
                <a:lnTo>
                  <a:pt x="454818" y="12366"/>
                </a:lnTo>
                <a:lnTo>
                  <a:pt x="463135" y="21295"/>
                </a:lnTo>
                <a:lnTo>
                  <a:pt x="19107" y="465323"/>
                </a:lnTo>
                <a:close/>
              </a:path>
            </a:pathLst>
          </a:custGeom>
          <a:solidFill>
            <a:srgbClr val="00B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35233" y="1151073"/>
            <a:ext cx="467995" cy="472440"/>
          </a:xfrm>
          <a:custGeom>
            <a:avLst/>
            <a:gdLst/>
            <a:ahLst/>
            <a:cxnLst/>
            <a:rect l="l" t="t" r="r" b="b"/>
            <a:pathLst>
              <a:path w="467995" h="472440">
                <a:moveTo>
                  <a:pt x="22859" y="472065"/>
                </a:moveTo>
                <a:lnTo>
                  <a:pt x="17151" y="465936"/>
                </a:lnTo>
                <a:lnTo>
                  <a:pt x="0" y="446157"/>
                </a:lnTo>
                <a:lnTo>
                  <a:pt x="446157" y="0"/>
                </a:lnTo>
                <a:lnTo>
                  <a:pt x="449701" y="5061"/>
                </a:lnTo>
                <a:lnTo>
                  <a:pt x="467668" y="27257"/>
                </a:lnTo>
                <a:lnTo>
                  <a:pt x="22859" y="472065"/>
                </a:lnTo>
                <a:close/>
              </a:path>
            </a:pathLst>
          </a:custGeom>
          <a:solidFill>
            <a:srgbClr val="00BE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12299" y="1121494"/>
            <a:ext cx="469265" cy="476250"/>
          </a:xfrm>
          <a:custGeom>
            <a:avLst/>
            <a:gdLst/>
            <a:ahLst/>
            <a:cxnLst/>
            <a:rect l="l" t="t" r="r" b="b"/>
            <a:pathLst>
              <a:path w="469265" h="476250">
                <a:moveTo>
                  <a:pt x="22934" y="475736"/>
                </a:moveTo>
                <a:lnTo>
                  <a:pt x="10520" y="461420"/>
                </a:lnTo>
                <a:lnTo>
                  <a:pt x="0" y="448378"/>
                </a:lnTo>
                <a:lnTo>
                  <a:pt x="448379" y="0"/>
                </a:lnTo>
                <a:lnTo>
                  <a:pt x="469091" y="29579"/>
                </a:lnTo>
                <a:lnTo>
                  <a:pt x="22934" y="475736"/>
                </a:lnTo>
                <a:close/>
              </a:path>
            </a:pathLst>
          </a:custGeom>
          <a:solidFill>
            <a:srgbClr val="00C0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07536" y="1114943"/>
            <a:ext cx="453390" cy="455295"/>
          </a:xfrm>
          <a:custGeom>
            <a:avLst/>
            <a:gdLst/>
            <a:ahLst/>
            <a:cxnLst/>
            <a:rect l="l" t="t" r="r" b="b"/>
            <a:pathLst>
              <a:path w="453390" h="455294">
                <a:moveTo>
                  <a:pt x="4763" y="454929"/>
                </a:moveTo>
                <a:lnTo>
                  <a:pt x="0" y="449024"/>
                </a:lnTo>
                <a:lnTo>
                  <a:pt x="449022" y="0"/>
                </a:lnTo>
                <a:lnTo>
                  <a:pt x="451841" y="4692"/>
                </a:lnTo>
                <a:lnTo>
                  <a:pt x="453142" y="6550"/>
                </a:lnTo>
                <a:lnTo>
                  <a:pt x="4763" y="454929"/>
                </a:lnTo>
                <a:close/>
              </a:path>
            </a:pathLst>
          </a:custGeom>
          <a:solidFill>
            <a:srgbClr val="00C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95288" y="1097807"/>
            <a:ext cx="461645" cy="466725"/>
          </a:xfrm>
          <a:custGeom>
            <a:avLst/>
            <a:gdLst/>
            <a:ahLst/>
            <a:cxnLst/>
            <a:rect l="l" t="t" r="r" b="b"/>
            <a:pathLst>
              <a:path w="461645" h="466725">
                <a:moveTo>
                  <a:pt x="12248" y="466160"/>
                </a:moveTo>
                <a:lnTo>
                  <a:pt x="0" y="450977"/>
                </a:lnTo>
                <a:lnTo>
                  <a:pt x="450977" y="0"/>
                </a:lnTo>
                <a:lnTo>
                  <a:pt x="461271" y="17136"/>
                </a:lnTo>
                <a:lnTo>
                  <a:pt x="12248" y="466160"/>
                </a:lnTo>
                <a:close/>
              </a:path>
            </a:pathLst>
          </a:custGeom>
          <a:solidFill>
            <a:srgbClr val="00C1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73708" y="1065475"/>
            <a:ext cx="473075" cy="483870"/>
          </a:xfrm>
          <a:custGeom>
            <a:avLst/>
            <a:gdLst/>
            <a:ahLst/>
            <a:cxnLst/>
            <a:rect l="l" t="t" r="r" b="b"/>
            <a:pathLst>
              <a:path w="473075" h="483869">
                <a:moveTo>
                  <a:pt x="21578" y="483309"/>
                </a:moveTo>
                <a:lnTo>
                  <a:pt x="20758" y="482292"/>
                </a:lnTo>
                <a:lnTo>
                  <a:pt x="0" y="454594"/>
                </a:lnTo>
                <a:lnTo>
                  <a:pt x="454594" y="0"/>
                </a:lnTo>
                <a:lnTo>
                  <a:pt x="462654" y="15847"/>
                </a:lnTo>
                <a:lnTo>
                  <a:pt x="472556" y="32331"/>
                </a:lnTo>
                <a:lnTo>
                  <a:pt x="21578" y="483309"/>
                </a:lnTo>
                <a:close/>
              </a:path>
            </a:pathLst>
          </a:custGeom>
          <a:solidFill>
            <a:srgbClr val="00C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49064" y="1025153"/>
            <a:ext cx="479425" cy="495300"/>
          </a:xfrm>
          <a:custGeom>
            <a:avLst/>
            <a:gdLst/>
            <a:ahLst/>
            <a:cxnLst/>
            <a:rect l="l" t="t" r="r" b="b"/>
            <a:pathLst>
              <a:path w="479425" h="495300">
                <a:moveTo>
                  <a:pt x="24644" y="494916"/>
                </a:moveTo>
                <a:lnTo>
                  <a:pt x="18298" y="486448"/>
                </a:lnTo>
                <a:lnTo>
                  <a:pt x="0" y="460126"/>
                </a:lnTo>
                <a:lnTo>
                  <a:pt x="460126" y="0"/>
                </a:lnTo>
                <a:lnTo>
                  <a:pt x="466953" y="16165"/>
                </a:lnTo>
                <a:lnTo>
                  <a:pt x="479238" y="40321"/>
                </a:lnTo>
                <a:lnTo>
                  <a:pt x="24644" y="494916"/>
                </a:lnTo>
                <a:close/>
              </a:path>
            </a:pathLst>
          </a:custGeom>
          <a:solidFill>
            <a:srgbClr val="00C3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29033" y="989184"/>
            <a:ext cx="480695" cy="496570"/>
          </a:xfrm>
          <a:custGeom>
            <a:avLst/>
            <a:gdLst/>
            <a:ahLst/>
            <a:cxnLst/>
            <a:rect l="l" t="t" r="r" b="b"/>
            <a:pathLst>
              <a:path w="480695" h="496569">
                <a:moveTo>
                  <a:pt x="20030" y="496095"/>
                </a:moveTo>
                <a:lnTo>
                  <a:pt x="12503" y="485267"/>
                </a:lnTo>
                <a:lnTo>
                  <a:pt x="0" y="465832"/>
                </a:lnTo>
                <a:lnTo>
                  <a:pt x="465832" y="0"/>
                </a:lnTo>
                <a:lnTo>
                  <a:pt x="469427" y="10563"/>
                </a:lnTo>
                <a:lnTo>
                  <a:pt x="480156" y="35968"/>
                </a:lnTo>
                <a:lnTo>
                  <a:pt x="20030" y="496095"/>
                </a:lnTo>
                <a:close/>
              </a:path>
            </a:pathLst>
          </a:custGeom>
          <a:solidFill>
            <a:srgbClr val="00C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606878" y="945308"/>
            <a:ext cx="488315" cy="509905"/>
          </a:xfrm>
          <a:custGeom>
            <a:avLst/>
            <a:gdLst/>
            <a:ahLst/>
            <a:cxnLst/>
            <a:rect l="l" t="t" r="r" b="b"/>
            <a:pathLst>
              <a:path w="488315" h="509905">
                <a:moveTo>
                  <a:pt x="22155" y="509708"/>
                </a:moveTo>
                <a:lnTo>
                  <a:pt x="10144" y="491040"/>
                </a:lnTo>
                <a:lnTo>
                  <a:pt x="0" y="473953"/>
                </a:lnTo>
                <a:lnTo>
                  <a:pt x="473953" y="0"/>
                </a:lnTo>
                <a:lnTo>
                  <a:pt x="476942" y="11422"/>
                </a:lnTo>
                <a:lnTo>
                  <a:pt x="487987" y="43876"/>
                </a:lnTo>
                <a:lnTo>
                  <a:pt x="22155" y="509708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84672" y="895998"/>
            <a:ext cx="496570" cy="523875"/>
          </a:xfrm>
          <a:custGeom>
            <a:avLst/>
            <a:gdLst/>
            <a:ahLst/>
            <a:cxnLst/>
            <a:rect l="l" t="t" r="r" b="b"/>
            <a:pathLst>
              <a:path w="496570" h="523875">
                <a:moveTo>
                  <a:pt x="22206" y="523262"/>
                </a:moveTo>
                <a:lnTo>
                  <a:pt x="9182" y="501326"/>
                </a:lnTo>
                <a:lnTo>
                  <a:pt x="0" y="484508"/>
                </a:lnTo>
                <a:lnTo>
                  <a:pt x="484507" y="0"/>
                </a:lnTo>
                <a:lnTo>
                  <a:pt x="487546" y="16393"/>
                </a:lnTo>
                <a:lnTo>
                  <a:pt x="496159" y="49309"/>
                </a:lnTo>
                <a:lnTo>
                  <a:pt x="22206" y="523262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61104" y="836211"/>
            <a:ext cx="508634" cy="544830"/>
          </a:xfrm>
          <a:custGeom>
            <a:avLst/>
            <a:gdLst/>
            <a:ahLst/>
            <a:cxnLst/>
            <a:rect l="l" t="t" r="r" b="b"/>
            <a:pathLst>
              <a:path w="508634" h="544830">
                <a:moveTo>
                  <a:pt x="23567" y="544295"/>
                </a:moveTo>
                <a:lnTo>
                  <a:pt x="10958" y="521202"/>
                </a:lnTo>
                <a:lnTo>
                  <a:pt x="0" y="499283"/>
                </a:lnTo>
                <a:lnTo>
                  <a:pt x="499283" y="0"/>
                </a:lnTo>
                <a:lnTo>
                  <a:pt x="502672" y="30641"/>
                </a:lnTo>
                <a:lnTo>
                  <a:pt x="508074" y="59787"/>
                </a:lnTo>
                <a:lnTo>
                  <a:pt x="23567" y="544295"/>
                </a:lnTo>
                <a:close/>
              </a:path>
            </a:pathLst>
          </a:custGeom>
          <a:solidFill>
            <a:srgbClr val="00C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39069" y="772667"/>
            <a:ext cx="521334" cy="563245"/>
          </a:xfrm>
          <a:custGeom>
            <a:avLst/>
            <a:gdLst/>
            <a:ahLst/>
            <a:cxnLst/>
            <a:rect l="l" t="t" r="r" b="b"/>
            <a:pathLst>
              <a:path w="521334" h="563244">
                <a:moveTo>
                  <a:pt x="22035" y="562827"/>
                </a:moveTo>
                <a:lnTo>
                  <a:pt x="12612" y="543980"/>
                </a:lnTo>
                <a:lnTo>
                  <a:pt x="0" y="516282"/>
                </a:lnTo>
                <a:lnTo>
                  <a:pt x="516282" y="0"/>
                </a:lnTo>
                <a:lnTo>
                  <a:pt x="517806" y="0"/>
                </a:lnTo>
                <a:lnTo>
                  <a:pt x="519552" y="47569"/>
                </a:lnTo>
                <a:lnTo>
                  <a:pt x="521319" y="63543"/>
                </a:lnTo>
                <a:lnTo>
                  <a:pt x="22035" y="562827"/>
                </a:lnTo>
                <a:close/>
              </a:path>
            </a:pathLst>
          </a:custGeom>
          <a:solidFill>
            <a:srgbClr val="00C7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515961" y="772667"/>
            <a:ext cx="539750" cy="516890"/>
          </a:xfrm>
          <a:custGeom>
            <a:avLst/>
            <a:gdLst/>
            <a:ahLst/>
            <a:cxnLst/>
            <a:rect l="l" t="t" r="r" b="b"/>
            <a:pathLst>
              <a:path w="539750" h="516890">
                <a:moveTo>
                  <a:pt x="23107" y="516282"/>
                </a:moveTo>
                <a:lnTo>
                  <a:pt x="16782" y="502392"/>
                </a:lnTo>
                <a:lnTo>
                  <a:pt x="0" y="461666"/>
                </a:lnTo>
                <a:lnTo>
                  <a:pt x="461667" y="0"/>
                </a:lnTo>
                <a:lnTo>
                  <a:pt x="539390" y="0"/>
                </a:lnTo>
                <a:lnTo>
                  <a:pt x="23107" y="516282"/>
                </a:lnTo>
                <a:close/>
              </a:path>
            </a:pathLst>
          </a:custGeom>
          <a:solidFill>
            <a:srgbClr val="00C8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10562" y="772667"/>
            <a:ext cx="467359" cy="462280"/>
          </a:xfrm>
          <a:custGeom>
            <a:avLst/>
            <a:gdLst/>
            <a:ahLst/>
            <a:cxnLst/>
            <a:rect l="l" t="t" r="r" b="b"/>
            <a:pathLst>
              <a:path w="467359" h="462280">
                <a:moveTo>
                  <a:pt x="5400" y="461666"/>
                </a:moveTo>
                <a:lnTo>
                  <a:pt x="4719" y="460015"/>
                </a:lnTo>
                <a:lnTo>
                  <a:pt x="0" y="447254"/>
                </a:lnTo>
                <a:lnTo>
                  <a:pt x="447254" y="0"/>
                </a:lnTo>
                <a:lnTo>
                  <a:pt x="467067" y="0"/>
                </a:lnTo>
                <a:lnTo>
                  <a:pt x="5400" y="461666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487377" y="772667"/>
            <a:ext cx="470534" cy="447675"/>
          </a:xfrm>
          <a:custGeom>
            <a:avLst/>
            <a:gdLst/>
            <a:ahLst/>
            <a:cxnLst/>
            <a:rect l="l" t="t" r="r" b="b"/>
            <a:pathLst>
              <a:path w="470534" h="447675">
                <a:moveTo>
                  <a:pt x="23184" y="447254"/>
                </a:moveTo>
                <a:lnTo>
                  <a:pt x="11949" y="416880"/>
                </a:lnTo>
                <a:lnTo>
                  <a:pt x="0" y="380521"/>
                </a:lnTo>
                <a:lnTo>
                  <a:pt x="380521" y="0"/>
                </a:lnTo>
                <a:lnTo>
                  <a:pt x="470438" y="0"/>
                </a:lnTo>
                <a:lnTo>
                  <a:pt x="23184" y="447254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63942" y="772667"/>
            <a:ext cx="404495" cy="381000"/>
          </a:xfrm>
          <a:custGeom>
            <a:avLst/>
            <a:gdLst/>
            <a:ahLst/>
            <a:cxnLst/>
            <a:rect l="l" t="t" r="r" b="b"/>
            <a:pathLst>
              <a:path w="404495" h="381000">
                <a:moveTo>
                  <a:pt x="23435" y="380521"/>
                </a:moveTo>
                <a:lnTo>
                  <a:pt x="20970" y="373021"/>
                </a:lnTo>
                <a:lnTo>
                  <a:pt x="8130" y="328471"/>
                </a:lnTo>
                <a:lnTo>
                  <a:pt x="0" y="295754"/>
                </a:lnTo>
                <a:lnTo>
                  <a:pt x="295754" y="0"/>
                </a:lnTo>
                <a:lnTo>
                  <a:pt x="403956" y="0"/>
                </a:lnTo>
                <a:lnTo>
                  <a:pt x="23435" y="380521"/>
                </a:lnTo>
                <a:close/>
              </a:path>
            </a:pathLst>
          </a:custGeom>
          <a:solidFill>
            <a:srgbClr val="00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36334" y="772667"/>
            <a:ext cx="323850" cy="295910"/>
          </a:xfrm>
          <a:custGeom>
            <a:avLst/>
            <a:gdLst/>
            <a:ahLst/>
            <a:cxnLst/>
            <a:rect l="l" t="t" r="r" b="b"/>
            <a:pathLst>
              <a:path w="323850" h="295909">
                <a:moveTo>
                  <a:pt x="27608" y="295754"/>
                </a:moveTo>
                <a:lnTo>
                  <a:pt x="14908" y="237427"/>
                </a:lnTo>
                <a:lnTo>
                  <a:pt x="6984" y="190998"/>
                </a:lnTo>
                <a:lnTo>
                  <a:pt x="763" y="144008"/>
                </a:lnTo>
                <a:lnTo>
                  <a:pt x="0" y="135911"/>
                </a:lnTo>
                <a:lnTo>
                  <a:pt x="135911" y="0"/>
                </a:lnTo>
                <a:lnTo>
                  <a:pt x="323362" y="0"/>
                </a:lnTo>
                <a:lnTo>
                  <a:pt x="27608" y="295754"/>
                </a:lnTo>
                <a:close/>
              </a:path>
            </a:pathLst>
          </a:custGeom>
          <a:solidFill>
            <a:srgbClr val="00C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28988" y="772667"/>
            <a:ext cx="143510" cy="136525"/>
          </a:xfrm>
          <a:custGeom>
            <a:avLst/>
            <a:gdLst/>
            <a:ahLst/>
            <a:cxnLst/>
            <a:rect l="l" t="t" r="r" b="b"/>
            <a:pathLst>
              <a:path w="143509" h="136525">
                <a:moveTo>
                  <a:pt x="7345" y="135911"/>
                </a:moveTo>
                <a:lnTo>
                  <a:pt x="3625" y="96490"/>
                </a:lnTo>
                <a:lnTo>
                  <a:pt x="911" y="48476"/>
                </a:lnTo>
                <a:lnTo>
                  <a:pt x="0" y="0"/>
                </a:lnTo>
                <a:lnTo>
                  <a:pt x="143257" y="0"/>
                </a:lnTo>
                <a:lnTo>
                  <a:pt x="7345" y="135911"/>
                </a:lnTo>
                <a:close/>
              </a:path>
            </a:pathLst>
          </a:custGeom>
          <a:solidFill>
            <a:srgbClr val="00CD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02080" y="1827276"/>
            <a:ext cx="7444739" cy="447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3919723" y="2073360"/>
            <a:ext cx="225488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45"/>
              </a:lnSpc>
            </a:pPr>
            <a:r>
              <a:rPr dirty="0" sz="1550" spc="20" b="1">
                <a:solidFill>
                  <a:srgbClr val="C00000"/>
                </a:solidFill>
                <a:latin typeface="Arial"/>
                <a:cs typeface="Arial"/>
              </a:rPr>
              <a:t>GP</a:t>
            </a:r>
            <a:r>
              <a:rPr dirty="0" sz="1550" spc="10" b="1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dirty="0" sz="1550" spc="45" b="1">
                <a:solidFill>
                  <a:srgbClr val="C00000"/>
                </a:solidFill>
                <a:latin typeface="Microsoft JhengHei"/>
                <a:cs typeface="Microsoft JhengHei"/>
              </a:rPr>
              <a:t>工作</a:t>
            </a:r>
            <a:r>
              <a:rPr dirty="0" sz="1550" spc="30" b="1">
                <a:solidFill>
                  <a:srgbClr val="C00000"/>
                </a:solidFill>
                <a:latin typeface="Microsoft JhengHei"/>
                <a:cs typeface="Microsoft JhengHei"/>
              </a:rPr>
              <a:t>坊</a:t>
            </a:r>
            <a:r>
              <a:rPr dirty="0" sz="1550" spc="45" b="1">
                <a:solidFill>
                  <a:srgbClr val="C00000"/>
                </a:solidFill>
                <a:latin typeface="Microsoft JhengHei"/>
                <a:cs typeface="Microsoft JhengHei"/>
              </a:rPr>
              <a:t>培</a:t>
            </a:r>
            <a:r>
              <a:rPr dirty="0" sz="1550" spc="30" b="1">
                <a:solidFill>
                  <a:srgbClr val="C00000"/>
                </a:solidFill>
                <a:latin typeface="Microsoft JhengHei"/>
                <a:cs typeface="Microsoft JhengHei"/>
              </a:rPr>
              <a:t>训精</a:t>
            </a:r>
            <a:r>
              <a:rPr dirty="0" sz="1550" spc="45" b="1">
                <a:solidFill>
                  <a:srgbClr val="C00000"/>
                </a:solidFill>
                <a:latin typeface="Microsoft JhengHei"/>
                <a:cs typeface="Microsoft JhengHei"/>
              </a:rPr>
              <a:t>彩</a:t>
            </a:r>
            <a:r>
              <a:rPr dirty="0" sz="1550" spc="30" b="1">
                <a:solidFill>
                  <a:srgbClr val="C00000"/>
                </a:solidFill>
                <a:latin typeface="Microsoft JhengHei"/>
                <a:cs typeface="Microsoft JhengHei"/>
              </a:rPr>
              <a:t>瞬间</a:t>
            </a:r>
            <a:endParaRPr sz="1550">
              <a:latin typeface="Microsoft JhengHei"/>
              <a:cs typeface="Microsoft JhengHe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759964" y="1827275"/>
            <a:ext cx="4985003" cy="4511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2981996" y="3800421"/>
            <a:ext cx="4402455" cy="400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50" b="1">
                <a:latin typeface="微软雅黑"/>
                <a:cs typeface="微软雅黑"/>
              </a:rPr>
              <a:t>GPD</a:t>
            </a:r>
            <a:r>
              <a:rPr dirty="0" sz="2450" spc="-95" b="1">
                <a:latin typeface="微软雅黑"/>
                <a:cs typeface="微软雅黑"/>
              </a:rPr>
              <a:t> </a:t>
            </a:r>
            <a:r>
              <a:rPr dirty="0" sz="2450" b="1">
                <a:latin typeface="微软雅黑"/>
                <a:cs typeface="微软雅黑"/>
              </a:rPr>
              <a:t>Master</a:t>
            </a:r>
            <a:r>
              <a:rPr dirty="0" sz="2450" spc="10" b="1">
                <a:latin typeface="微软雅黑"/>
                <a:cs typeface="微软雅黑"/>
              </a:rPr>
              <a:t>培训：工作坊演练</a:t>
            </a:r>
            <a:endParaRPr sz="2450">
              <a:latin typeface="微软雅黑"/>
              <a:cs typeface="微软雅黑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0" name="object 50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2" name="object 52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4774"/>
            <a:ext cx="218884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微软雅黑"/>
                <a:cs typeface="微软雅黑"/>
              </a:rPr>
              <a:t>G</a:t>
            </a:r>
            <a:r>
              <a:rPr dirty="0" sz="2100" spc="-5">
                <a:latin typeface="微软雅黑"/>
                <a:cs typeface="微软雅黑"/>
              </a:rPr>
              <a:t>PD</a:t>
            </a:r>
            <a:r>
              <a:rPr dirty="0" sz="2100">
                <a:latin typeface="微软雅黑"/>
                <a:cs typeface="微软雅黑"/>
              </a:rPr>
              <a:t>实施人才培养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2" y="1199387"/>
            <a:ext cx="126491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91289" y="1930907"/>
            <a:ext cx="101600" cy="105410"/>
          </a:xfrm>
          <a:custGeom>
            <a:avLst/>
            <a:gdLst/>
            <a:ahLst/>
            <a:cxnLst/>
            <a:rect l="l" t="t" r="r" b="b"/>
            <a:pathLst>
              <a:path w="101600" h="105410">
                <a:moveTo>
                  <a:pt x="101095" y="105155"/>
                </a:moveTo>
                <a:lnTo>
                  <a:pt x="52618" y="104243"/>
                </a:lnTo>
                <a:lnTo>
                  <a:pt x="4605" y="101529"/>
                </a:lnTo>
                <a:lnTo>
                  <a:pt x="0" y="101095"/>
                </a:lnTo>
                <a:lnTo>
                  <a:pt x="101095" y="0"/>
                </a:lnTo>
                <a:lnTo>
                  <a:pt x="101095" y="105155"/>
                </a:lnTo>
                <a:close/>
              </a:path>
            </a:pathLst>
          </a:custGeom>
          <a:solidFill>
            <a:srgbClr val="00AA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36552" y="1754124"/>
            <a:ext cx="255904" cy="278130"/>
          </a:xfrm>
          <a:custGeom>
            <a:avLst/>
            <a:gdLst/>
            <a:ahLst/>
            <a:cxnLst/>
            <a:rect l="l" t="t" r="r" b="b"/>
            <a:pathLst>
              <a:path w="255904" h="278130">
                <a:moveTo>
                  <a:pt x="154737" y="277878"/>
                </a:moveTo>
                <a:lnTo>
                  <a:pt x="111824" y="273829"/>
                </a:lnTo>
                <a:lnTo>
                  <a:pt x="64834" y="267609"/>
                </a:lnTo>
                <a:lnTo>
                  <a:pt x="18405" y="259685"/>
                </a:lnTo>
                <a:lnTo>
                  <a:pt x="0" y="255832"/>
                </a:lnTo>
                <a:lnTo>
                  <a:pt x="255832" y="0"/>
                </a:lnTo>
                <a:lnTo>
                  <a:pt x="255832" y="176783"/>
                </a:lnTo>
                <a:lnTo>
                  <a:pt x="154737" y="277878"/>
                </a:lnTo>
                <a:close/>
              </a:path>
            </a:pathLst>
          </a:custGeom>
          <a:solidFill>
            <a:srgbClr val="00AB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56581" y="1655062"/>
            <a:ext cx="335915" cy="354965"/>
          </a:xfrm>
          <a:custGeom>
            <a:avLst/>
            <a:gdLst/>
            <a:ahLst/>
            <a:cxnLst/>
            <a:rect l="l" t="t" r="r" b="b"/>
            <a:pathLst>
              <a:path w="335915" h="354964">
                <a:moveTo>
                  <a:pt x="79970" y="354894"/>
                </a:moveTo>
                <a:lnTo>
                  <a:pt x="52541" y="349151"/>
                </a:lnTo>
                <a:lnTo>
                  <a:pt x="7331" y="337917"/>
                </a:lnTo>
                <a:lnTo>
                  <a:pt x="0" y="335804"/>
                </a:lnTo>
                <a:lnTo>
                  <a:pt x="335803" y="0"/>
                </a:lnTo>
                <a:lnTo>
                  <a:pt x="335803" y="99062"/>
                </a:lnTo>
                <a:lnTo>
                  <a:pt x="79970" y="354894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74054" y="1546858"/>
            <a:ext cx="418465" cy="444500"/>
          </a:xfrm>
          <a:custGeom>
            <a:avLst/>
            <a:gdLst/>
            <a:ahLst/>
            <a:cxnLst/>
            <a:rect l="l" t="t" r="r" b="b"/>
            <a:pathLst>
              <a:path w="418465" h="444500">
                <a:moveTo>
                  <a:pt x="82526" y="444008"/>
                </a:moveTo>
                <a:lnTo>
                  <a:pt x="45308" y="433281"/>
                </a:lnTo>
                <a:lnTo>
                  <a:pt x="1449" y="418867"/>
                </a:lnTo>
                <a:lnTo>
                  <a:pt x="0" y="418331"/>
                </a:lnTo>
                <a:lnTo>
                  <a:pt x="418329" y="0"/>
                </a:lnTo>
                <a:lnTo>
                  <a:pt x="418329" y="108204"/>
                </a:lnTo>
                <a:lnTo>
                  <a:pt x="82526" y="444008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16688" y="1467611"/>
            <a:ext cx="476250" cy="497840"/>
          </a:xfrm>
          <a:custGeom>
            <a:avLst/>
            <a:gdLst/>
            <a:ahLst/>
            <a:cxnLst/>
            <a:rect l="l" t="t" r="r" b="b"/>
            <a:pathLst>
              <a:path w="476250" h="497839">
                <a:moveTo>
                  <a:pt x="57366" y="497577"/>
                </a:moveTo>
                <a:lnTo>
                  <a:pt x="15681" y="482158"/>
                </a:lnTo>
                <a:lnTo>
                  <a:pt x="0" y="475696"/>
                </a:lnTo>
                <a:lnTo>
                  <a:pt x="475696" y="0"/>
                </a:lnTo>
                <a:lnTo>
                  <a:pt x="475696" y="79246"/>
                </a:lnTo>
                <a:lnTo>
                  <a:pt x="57366" y="497577"/>
                </a:lnTo>
                <a:close/>
              </a:path>
            </a:pathLst>
          </a:custGeom>
          <a:solidFill>
            <a:srgbClr val="00AD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88668" y="1427988"/>
            <a:ext cx="504190" cy="515620"/>
          </a:xfrm>
          <a:custGeom>
            <a:avLst/>
            <a:gdLst/>
            <a:ahLst/>
            <a:cxnLst/>
            <a:rect l="l" t="t" r="r" b="b"/>
            <a:pathLst>
              <a:path w="504190" h="515619">
                <a:moveTo>
                  <a:pt x="28020" y="515319"/>
                </a:moveTo>
                <a:lnTo>
                  <a:pt x="1324" y="504319"/>
                </a:lnTo>
                <a:lnTo>
                  <a:pt x="0" y="503716"/>
                </a:lnTo>
                <a:lnTo>
                  <a:pt x="503716" y="0"/>
                </a:lnTo>
                <a:lnTo>
                  <a:pt x="503716" y="39623"/>
                </a:lnTo>
                <a:lnTo>
                  <a:pt x="28020" y="515319"/>
                </a:lnTo>
                <a:close/>
              </a:path>
            </a:pathLst>
          </a:custGeom>
          <a:solidFill>
            <a:srgbClr val="00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176102" y="1409699"/>
            <a:ext cx="516890" cy="522605"/>
          </a:xfrm>
          <a:custGeom>
            <a:avLst/>
            <a:gdLst/>
            <a:ahLst/>
            <a:cxnLst/>
            <a:rect l="l" t="t" r="r" b="b"/>
            <a:pathLst>
              <a:path w="516890" h="522605">
                <a:moveTo>
                  <a:pt x="12565" y="522004"/>
                </a:moveTo>
                <a:lnTo>
                  <a:pt x="0" y="516282"/>
                </a:lnTo>
                <a:lnTo>
                  <a:pt x="516282" y="0"/>
                </a:lnTo>
                <a:lnTo>
                  <a:pt x="516282" y="18288"/>
                </a:lnTo>
                <a:lnTo>
                  <a:pt x="12565" y="522004"/>
                </a:lnTo>
                <a:close/>
              </a:path>
            </a:pathLst>
          </a:custGeom>
          <a:solidFill>
            <a:srgbClr val="00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28747" y="1406000"/>
            <a:ext cx="563880" cy="520065"/>
          </a:xfrm>
          <a:custGeom>
            <a:avLst/>
            <a:gdLst/>
            <a:ahLst/>
            <a:cxnLst/>
            <a:rect l="l" t="t" r="r" b="b"/>
            <a:pathLst>
              <a:path w="563879" h="520064">
                <a:moveTo>
                  <a:pt x="47354" y="519981"/>
                </a:moveTo>
                <a:lnTo>
                  <a:pt x="19656" y="507368"/>
                </a:lnTo>
                <a:lnTo>
                  <a:pt x="0" y="497541"/>
                </a:lnTo>
                <a:lnTo>
                  <a:pt x="498678" y="0"/>
                </a:lnTo>
                <a:lnTo>
                  <a:pt x="516265" y="1952"/>
                </a:lnTo>
                <a:lnTo>
                  <a:pt x="563636" y="3698"/>
                </a:lnTo>
                <a:lnTo>
                  <a:pt x="47354" y="519981"/>
                </a:lnTo>
                <a:close/>
              </a:path>
            </a:pathLst>
          </a:custGeom>
          <a:solidFill>
            <a:srgbClr val="00AF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89472" y="1398274"/>
            <a:ext cx="538480" cy="505459"/>
          </a:xfrm>
          <a:custGeom>
            <a:avLst/>
            <a:gdLst/>
            <a:ahLst/>
            <a:cxnLst/>
            <a:rect l="l" t="t" r="r" b="b"/>
            <a:pathLst>
              <a:path w="538479" h="505460">
                <a:moveTo>
                  <a:pt x="39275" y="505268"/>
                </a:moveTo>
                <a:lnTo>
                  <a:pt x="18165" y="494714"/>
                </a:lnTo>
                <a:lnTo>
                  <a:pt x="0" y="484795"/>
                </a:lnTo>
                <a:lnTo>
                  <a:pt x="484797" y="0"/>
                </a:lnTo>
                <a:lnTo>
                  <a:pt x="509105" y="4523"/>
                </a:lnTo>
                <a:lnTo>
                  <a:pt x="537953" y="7726"/>
                </a:lnTo>
                <a:lnTo>
                  <a:pt x="39275" y="505268"/>
                </a:lnTo>
                <a:close/>
              </a:path>
            </a:pathLst>
          </a:custGeom>
          <a:solidFill>
            <a:srgbClr val="00B0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57266" y="1389090"/>
            <a:ext cx="517525" cy="494030"/>
          </a:xfrm>
          <a:custGeom>
            <a:avLst/>
            <a:gdLst/>
            <a:ahLst/>
            <a:cxnLst/>
            <a:rect l="l" t="t" r="r" b="b"/>
            <a:pathLst>
              <a:path w="517525" h="494030">
                <a:moveTo>
                  <a:pt x="32205" y="493980"/>
                </a:moveTo>
                <a:lnTo>
                  <a:pt x="10460" y="482107"/>
                </a:lnTo>
                <a:lnTo>
                  <a:pt x="0" y="475896"/>
                </a:lnTo>
                <a:lnTo>
                  <a:pt x="475894" y="0"/>
                </a:lnTo>
                <a:lnTo>
                  <a:pt x="495935" y="5264"/>
                </a:lnTo>
                <a:lnTo>
                  <a:pt x="517003" y="9184"/>
                </a:lnTo>
                <a:lnTo>
                  <a:pt x="32205" y="493980"/>
                </a:lnTo>
                <a:close/>
              </a:path>
            </a:pathLst>
          </a:custGeom>
          <a:solidFill>
            <a:srgbClr val="00B1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27654" y="1378481"/>
            <a:ext cx="506095" cy="487045"/>
          </a:xfrm>
          <a:custGeom>
            <a:avLst/>
            <a:gdLst/>
            <a:ahLst/>
            <a:cxnLst/>
            <a:rect l="l" t="t" r="r" b="b"/>
            <a:pathLst>
              <a:path w="506095" h="487044">
                <a:moveTo>
                  <a:pt x="29611" y="486505"/>
                </a:moveTo>
                <a:lnTo>
                  <a:pt x="1048" y="469546"/>
                </a:lnTo>
                <a:lnTo>
                  <a:pt x="0" y="468872"/>
                </a:lnTo>
                <a:lnTo>
                  <a:pt x="468871" y="0"/>
                </a:lnTo>
                <a:lnTo>
                  <a:pt x="481355" y="4264"/>
                </a:lnTo>
                <a:lnTo>
                  <a:pt x="505506" y="10608"/>
                </a:lnTo>
                <a:lnTo>
                  <a:pt x="29611" y="486505"/>
                </a:lnTo>
                <a:close/>
              </a:path>
            </a:pathLst>
          </a:custGeom>
          <a:solidFill>
            <a:srgbClr val="00B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91338" y="1362158"/>
            <a:ext cx="505459" cy="485775"/>
          </a:xfrm>
          <a:custGeom>
            <a:avLst/>
            <a:gdLst/>
            <a:ahLst/>
            <a:cxnLst/>
            <a:rect l="l" t="t" r="r" b="b"/>
            <a:pathLst>
              <a:path w="505459" h="485775">
                <a:moveTo>
                  <a:pt x="36316" y="485195"/>
                </a:moveTo>
                <a:lnTo>
                  <a:pt x="0" y="461831"/>
                </a:lnTo>
                <a:lnTo>
                  <a:pt x="460775" y="0"/>
                </a:lnTo>
                <a:lnTo>
                  <a:pt x="474786" y="5937"/>
                </a:lnTo>
                <a:lnTo>
                  <a:pt x="505188" y="16323"/>
                </a:lnTo>
                <a:lnTo>
                  <a:pt x="36316" y="485195"/>
                </a:lnTo>
                <a:close/>
              </a:path>
            </a:pathLst>
          </a:custGeom>
          <a:solidFill>
            <a:srgbClr val="00B4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61790" y="1347176"/>
            <a:ext cx="490855" cy="476884"/>
          </a:xfrm>
          <a:custGeom>
            <a:avLst/>
            <a:gdLst/>
            <a:ahLst/>
            <a:cxnLst/>
            <a:rect l="l" t="t" r="r" b="b"/>
            <a:pathLst>
              <a:path w="490854" h="476885">
                <a:moveTo>
                  <a:pt x="29547" y="476813"/>
                </a:moveTo>
                <a:lnTo>
                  <a:pt x="28809" y="476338"/>
                </a:lnTo>
                <a:lnTo>
                  <a:pt x="0" y="456311"/>
                </a:lnTo>
                <a:lnTo>
                  <a:pt x="456312" y="0"/>
                </a:lnTo>
                <a:lnTo>
                  <a:pt x="462879" y="3351"/>
                </a:lnTo>
                <a:lnTo>
                  <a:pt x="490322" y="14982"/>
                </a:lnTo>
                <a:lnTo>
                  <a:pt x="29547" y="476813"/>
                </a:lnTo>
                <a:close/>
              </a:path>
            </a:pathLst>
          </a:custGeom>
          <a:solidFill>
            <a:srgbClr val="00B5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39625" y="1333875"/>
            <a:ext cx="478790" cy="469900"/>
          </a:xfrm>
          <a:custGeom>
            <a:avLst/>
            <a:gdLst/>
            <a:ahLst/>
            <a:cxnLst/>
            <a:rect l="l" t="t" r="r" b="b"/>
            <a:pathLst>
              <a:path w="478790" h="469900">
                <a:moveTo>
                  <a:pt x="22165" y="469612"/>
                </a:moveTo>
                <a:lnTo>
                  <a:pt x="13824" y="463814"/>
                </a:lnTo>
                <a:lnTo>
                  <a:pt x="0" y="453452"/>
                </a:lnTo>
                <a:lnTo>
                  <a:pt x="452417" y="0"/>
                </a:lnTo>
                <a:lnTo>
                  <a:pt x="478478" y="13301"/>
                </a:lnTo>
                <a:lnTo>
                  <a:pt x="22165" y="469612"/>
                </a:lnTo>
                <a:close/>
              </a:path>
            </a:pathLst>
          </a:custGeom>
          <a:solidFill>
            <a:srgbClr val="00B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17111" y="1319867"/>
            <a:ext cx="474980" cy="467995"/>
          </a:xfrm>
          <a:custGeom>
            <a:avLst/>
            <a:gdLst/>
            <a:ahLst/>
            <a:cxnLst/>
            <a:rect l="l" t="t" r="r" b="b"/>
            <a:pathLst>
              <a:path w="474979" h="467994">
                <a:moveTo>
                  <a:pt x="22513" y="467460"/>
                </a:moveTo>
                <a:lnTo>
                  <a:pt x="0" y="450577"/>
                </a:lnTo>
                <a:lnTo>
                  <a:pt x="450577" y="0"/>
                </a:lnTo>
                <a:lnTo>
                  <a:pt x="467658" y="10295"/>
                </a:lnTo>
                <a:lnTo>
                  <a:pt x="474931" y="14007"/>
                </a:lnTo>
                <a:lnTo>
                  <a:pt x="22513" y="467460"/>
                </a:lnTo>
                <a:close/>
              </a:path>
            </a:pathLst>
          </a:custGeom>
          <a:solidFill>
            <a:srgbClr val="00B7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11207" y="1315856"/>
            <a:ext cx="456565" cy="454659"/>
          </a:xfrm>
          <a:custGeom>
            <a:avLst/>
            <a:gdLst/>
            <a:ahLst/>
            <a:cxnLst/>
            <a:rect l="l" t="t" r="r" b="b"/>
            <a:pathLst>
              <a:path w="456565" h="454660">
                <a:moveTo>
                  <a:pt x="5903" y="454588"/>
                </a:moveTo>
                <a:lnTo>
                  <a:pt x="0" y="449826"/>
                </a:lnTo>
                <a:lnTo>
                  <a:pt x="449825" y="0"/>
                </a:lnTo>
                <a:lnTo>
                  <a:pt x="456480" y="4011"/>
                </a:lnTo>
                <a:lnTo>
                  <a:pt x="5903" y="454588"/>
                </a:lnTo>
                <a:close/>
              </a:path>
            </a:pathLst>
          </a:custGeom>
          <a:solidFill>
            <a:srgbClr val="00B7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89999" y="1300472"/>
            <a:ext cx="471170" cy="465455"/>
          </a:xfrm>
          <a:custGeom>
            <a:avLst/>
            <a:gdLst/>
            <a:ahLst/>
            <a:cxnLst/>
            <a:rect l="l" t="t" r="r" b="b"/>
            <a:pathLst>
              <a:path w="471170" h="465455">
                <a:moveTo>
                  <a:pt x="21208" y="465209"/>
                </a:moveTo>
                <a:lnTo>
                  <a:pt x="0" y="448101"/>
                </a:lnTo>
                <a:lnTo>
                  <a:pt x="447078" y="0"/>
                </a:lnTo>
                <a:lnTo>
                  <a:pt x="456548" y="6653"/>
                </a:lnTo>
                <a:lnTo>
                  <a:pt x="471033" y="15383"/>
                </a:lnTo>
                <a:lnTo>
                  <a:pt x="21208" y="465209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67821" y="1284003"/>
            <a:ext cx="469265" cy="464820"/>
          </a:xfrm>
          <a:custGeom>
            <a:avLst/>
            <a:gdLst/>
            <a:ahLst/>
            <a:cxnLst/>
            <a:rect l="l" t="t" r="r" b="b"/>
            <a:pathLst>
              <a:path w="469265" h="464819">
                <a:moveTo>
                  <a:pt x="22177" y="464571"/>
                </a:moveTo>
                <a:lnTo>
                  <a:pt x="14316" y="458229"/>
                </a:lnTo>
                <a:lnTo>
                  <a:pt x="0" y="445815"/>
                </a:lnTo>
                <a:lnTo>
                  <a:pt x="445815" y="0"/>
                </a:lnTo>
                <a:lnTo>
                  <a:pt x="469256" y="16469"/>
                </a:lnTo>
                <a:lnTo>
                  <a:pt x="22177" y="464571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841124" y="1261675"/>
            <a:ext cx="473075" cy="468630"/>
          </a:xfrm>
          <a:custGeom>
            <a:avLst/>
            <a:gdLst/>
            <a:ahLst/>
            <a:cxnLst/>
            <a:rect l="l" t="t" r="r" b="b"/>
            <a:pathLst>
              <a:path w="473075" h="468630">
                <a:moveTo>
                  <a:pt x="26697" y="468142"/>
                </a:moveTo>
                <a:lnTo>
                  <a:pt x="6917" y="450991"/>
                </a:lnTo>
                <a:lnTo>
                  <a:pt x="0" y="444547"/>
                </a:lnTo>
                <a:lnTo>
                  <a:pt x="444548" y="0"/>
                </a:lnTo>
                <a:lnTo>
                  <a:pt x="469003" y="19861"/>
                </a:lnTo>
                <a:lnTo>
                  <a:pt x="472512" y="22327"/>
                </a:lnTo>
                <a:lnTo>
                  <a:pt x="26697" y="468142"/>
                </a:lnTo>
                <a:close/>
              </a:path>
            </a:pathLst>
          </a:custGeom>
          <a:solidFill>
            <a:srgbClr val="00B9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821397" y="1243905"/>
            <a:ext cx="464820" cy="462915"/>
          </a:xfrm>
          <a:custGeom>
            <a:avLst/>
            <a:gdLst/>
            <a:ahLst/>
            <a:cxnLst/>
            <a:rect l="l" t="t" r="r" b="b"/>
            <a:pathLst>
              <a:path w="464820" h="462914">
                <a:moveTo>
                  <a:pt x="19726" y="462318"/>
                </a:moveTo>
                <a:lnTo>
                  <a:pt x="0" y="443945"/>
                </a:lnTo>
                <a:lnTo>
                  <a:pt x="443944" y="0"/>
                </a:lnTo>
                <a:lnTo>
                  <a:pt x="454234" y="9616"/>
                </a:lnTo>
                <a:lnTo>
                  <a:pt x="464274" y="17770"/>
                </a:lnTo>
                <a:lnTo>
                  <a:pt x="19726" y="462318"/>
                </a:lnTo>
                <a:close/>
              </a:path>
            </a:pathLst>
          </a:custGeom>
          <a:solidFill>
            <a:srgbClr val="00BA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96033" y="1219353"/>
            <a:ext cx="469900" cy="468630"/>
          </a:xfrm>
          <a:custGeom>
            <a:avLst/>
            <a:gdLst/>
            <a:ahLst/>
            <a:cxnLst/>
            <a:rect l="l" t="t" r="r" b="b"/>
            <a:pathLst>
              <a:path w="469900" h="468630">
                <a:moveTo>
                  <a:pt x="25364" y="468497"/>
                </a:moveTo>
                <a:lnTo>
                  <a:pt x="18996" y="462565"/>
                </a:lnTo>
                <a:lnTo>
                  <a:pt x="0" y="443569"/>
                </a:lnTo>
                <a:lnTo>
                  <a:pt x="443569" y="0"/>
                </a:lnTo>
                <a:lnTo>
                  <a:pt x="447152" y="3846"/>
                </a:lnTo>
                <a:lnTo>
                  <a:pt x="469308" y="24551"/>
                </a:lnTo>
                <a:lnTo>
                  <a:pt x="25364" y="468497"/>
                </a:lnTo>
                <a:close/>
              </a:path>
            </a:pathLst>
          </a:custGeom>
          <a:solidFill>
            <a:srgbClr val="00BB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77200" y="1199626"/>
            <a:ext cx="462915" cy="463550"/>
          </a:xfrm>
          <a:custGeom>
            <a:avLst/>
            <a:gdLst/>
            <a:ahLst/>
            <a:cxnLst/>
            <a:rect l="l" t="t" r="r" b="b"/>
            <a:pathLst>
              <a:path w="462915" h="463550">
                <a:moveTo>
                  <a:pt x="18831" y="463296"/>
                </a:moveTo>
                <a:lnTo>
                  <a:pt x="5931" y="450396"/>
                </a:lnTo>
                <a:lnTo>
                  <a:pt x="0" y="444027"/>
                </a:lnTo>
                <a:lnTo>
                  <a:pt x="444028" y="0"/>
                </a:lnTo>
                <a:lnTo>
                  <a:pt x="462401" y="19726"/>
                </a:lnTo>
                <a:lnTo>
                  <a:pt x="18831" y="463296"/>
                </a:lnTo>
                <a:close/>
              </a:path>
            </a:pathLst>
          </a:custGeom>
          <a:solidFill>
            <a:srgbClr val="00BC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8093" y="1178331"/>
            <a:ext cx="463550" cy="465455"/>
          </a:xfrm>
          <a:custGeom>
            <a:avLst/>
            <a:gdLst/>
            <a:ahLst/>
            <a:cxnLst/>
            <a:rect l="l" t="t" r="r" b="b"/>
            <a:pathLst>
              <a:path w="463550" h="465455">
                <a:moveTo>
                  <a:pt x="19107" y="465323"/>
                </a:moveTo>
                <a:lnTo>
                  <a:pt x="0" y="444807"/>
                </a:lnTo>
                <a:lnTo>
                  <a:pt x="444808" y="0"/>
                </a:lnTo>
                <a:lnTo>
                  <a:pt x="454818" y="12366"/>
                </a:lnTo>
                <a:lnTo>
                  <a:pt x="463135" y="21295"/>
                </a:lnTo>
                <a:lnTo>
                  <a:pt x="19107" y="465323"/>
                </a:lnTo>
                <a:close/>
              </a:path>
            </a:pathLst>
          </a:custGeom>
          <a:solidFill>
            <a:srgbClr val="00B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35233" y="1151073"/>
            <a:ext cx="467995" cy="472440"/>
          </a:xfrm>
          <a:custGeom>
            <a:avLst/>
            <a:gdLst/>
            <a:ahLst/>
            <a:cxnLst/>
            <a:rect l="l" t="t" r="r" b="b"/>
            <a:pathLst>
              <a:path w="467995" h="472440">
                <a:moveTo>
                  <a:pt x="22859" y="472065"/>
                </a:moveTo>
                <a:lnTo>
                  <a:pt x="17151" y="465936"/>
                </a:lnTo>
                <a:lnTo>
                  <a:pt x="0" y="446157"/>
                </a:lnTo>
                <a:lnTo>
                  <a:pt x="446157" y="0"/>
                </a:lnTo>
                <a:lnTo>
                  <a:pt x="449701" y="5061"/>
                </a:lnTo>
                <a:lnTo>
                  <a:pt x="467668" y="27257"/>
                </a:lnTo>
                <a:lnTo>
                  <a:pt x="22859" y="472065"/>
                </a:lnTo>
                <a:close/>
              </a:path>
            </a:pathLst>
          </a:custGeom>
          <a:solidFill>
            <a:srgbClr val="00BE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12299" y="1121494"/>
            <a:ext cx="469265" cy="476250"/>
          </a:xfrm>
          <a:custGeom>
            <a:avLst/>
            <a:gdLst/>
            <a:ahLst/>
            <a:cxnLst/>
            <a:rect l="l" t="t" r="r" b="b"/>
            <a:pathLst>
              <a:path w="469265" h="476250">
                <a:moveTo>
                  <a:pt x="22934" y="475736"/>
                </a:moveTo>
                <a:lnTo>
                  <a:pt x="10520" y="461420"/>
                </a:lnTo>
                <a:lnTo>
                  <a:pt x="0" y="448378"/>
                </a:lnTo>
                <a:lnTo>
                  <a:pt x="448379" y="0"/>
                </a:lnTo>
                <a:lnTo>
                  <a:pt x="469091" y="29579"/>
                </a:lnTo>
                <a:lnTo>
                  <a:pt x="22934" y="475736"/>
                </a:lnTo>
                <a:close/>
              </a:path>
            </a:pathLst>
          </a:custGeom>
          <a:solidFill>
            <a:srgbClr val="00C0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07536" y="1114943"/>
            <a:ext cx="453390" cy="455295"/>
          </a:xfrm>
          <a:custGeom>
            <a:avLst/>
            <a:gdLst/>
            <a:ahLst/>
            <a:cxnLst/>
            <a:rect l="l" t="t" r="r" b="b"/>
            <a:pathLst>
              <a:path w="453390" h="455294">
                <a:moveTo>
                  <a:pt x="4763" y="454929"/>
                </a:moveTo>
                <a:lnTo>
                  <a:pt x="0" y="449024"/>
                </a:lnTo>
                <a:lnTo>
                  <a:pt x="449022" y="0"/>
                </a:lnTo>
                <a:lnTo>
                  <a:pt x="451841" y="4692"/>
                </a:lnTo>
                <a:lnTo>
                  <a:pt x="453142" y="6550"/>
                </a:lnTo>
                <a:lnTo>
                  <a:pt x="4763" y="454929"/>
                </a:lnTo>
                <a:close/>
              </a:path>
            </a:pathLst>
          </a:custGeom>
          <a:solidFill>
            <a:srgbClr val="00C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95288" y="1097807"/>
            <a:ext cx="461645" cy="466725"/>
          </a:xfrm>
          <a:custGeom>
            <a:avLst/>
            <a:gdLst/>
            <a:ahLst/>
            <a:cxnLst/>
            <a:rect l="l" t="t" r="r" b="b"/>
            <a:pathLst>
              <a:path w="461645" h="466725">
                <a:moveTo>
                  <a:pt x="12248" y="466160"/>
                </a:moveTo>
                <a:lnTo>
                  <a:pt x="0" y="450977"/>
                </a:lnTo>
                <a:lnTo>
                  <a:pt x="450977" y="0"/>
                </a:lnTo>
                <a:lnTo>
                  <a:pt x="461271" y="17136"/>
                </a:lnTo>
                <a:lnTo>
                  <a:pt x="12248" y="466160"/>
                </a:lnTo>
                <a:close/>
              </a:path>
            </a:pathLst>
          </a:custGeom>
          <a:solidFill>
            <a:srgbClr val="00C1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73708" y="1065475"/>
            <a:ext cx="473075" cy="483870"/>
          </a:xfrm>
          <a:custGeom>
            <a:avLst/>
            <a:gdLst/>
            <a:ahLst/>
            <a:cxnLst/>
            <a:rect l="l" t="t" r="r" b="b"/>
            <a:pathLst>
              <a:path w="473075" h="483869">
                <a:moveTo>
                  <a:pt x="21578" y="483309"/>
                </a:moveTo>
                <a:lnTo>
                  <a:pt x="20758" y="482292"/>
                </a:lnTo>
                <a:lnTo>
                  <a:pt x="0" y="454594"/>
                </a:lnTo>
                <a:lnTo>
                  <a:pt x="454594" y="0"/>
                </a:lnTo>
                <a:lnTo>
                  <a:pt x="462654" y="15847"/>
                </a:lnTo>
                <a:lnTo>
                  <a:pt x="472556" y="32331"/>
                </a:lnTo>
                <a:lnTo>
                  <a:pt x="21578" y="483309"/>
                </a:lnTo>
                <a:close/>
              </a:path>
            </a:pathLst>
          </a:custGeom>
          <a:solidFill>
            <a:srgbClr val="00C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49064" y="1025153"/>
            <a:ext cx="479425" cy="495300"/>
          </a:xfrm>
          <a:custGeom>
            <a:avLst/>
            <a:gdLst/>
            <a:ahLst/>
            <a:cxnLst/>
            <a:rect l="l" t="t" r="r" b="b"/>
            <a:pathLst>
              <a:path w="479425" h="495300">
                <a:moveTo>
                  <a:pt x="24644" y="494916"/>
                </a:moveTo>
                <a:lnTo>
                  <a:pt x="18298" y="486448"/>
                </a:lnTo>
                <a:lnTo>
                  <a:pt x="0" y="460126"/>
                </a:lnTo>
                <a:lnTo>
                  <a:pt x="460126" y="0"/>
                </a:lnTo>
                <a:lnTo>
                  <a:pt x="466953" y="16165"/>
                </a:lnTo>
                <a:lnTo>
                  <a:pt x="479238" y="40321"/>
                </a:lnTo>
                <a:lnTo>
                  <a:pt x="24644" y="494916"/>
                </a:lnTo>
                <a:close/>
              </a:path>
            </a:pathLst>
          </a:custGeom>
          <a:solidFill>
            <a:srgbClr val="00C3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29033" y="989184"/>
            <a:ext cx="480695" cy="496570"/>
          </a:xfrm>
          <a:custGeom>
            <a:avLst/>
            <a:gdLst/>
            <a:ahLst/>
            <a:cxnLst/>
            <a:rect l="l" t="t" r="r" b="b"/>
            <a:pathLst>
              <a:path w="480695" h="496569">
                <a:moveTo>
                  <a:pt x="20030" y="496095"/>
                </a:moveTo>
                <a:lnTo>
                  <a:pt x="12503" y="485267"/>
                </a:lnTo>
                <a:lnTo>
                  <a:pt x="0" y="465832"/>
                </a:lnTo>
                <a:lnTo>
                  <a:pt x="465832" y="0"/>
                </a:lnTo>
                <a:lnTo>
                  <a:pt x="469427" y="10563"/>
                </a:lnTo>
                <a:lnTo>
                  <a:pt x="480156" y="35968"/>
                </a:lnTo>
                <a:lnTo>
                  <a:pt x="20030" y="496095"/>
                </a:lnTo>
                <a:close/>
              </a:path>
            </a:pathLst>
          </a:custGeom>
          <a:solidFill>
            <a:srgbClr val="00C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606878" y="945308"/>
            <a:ext cx="488315" cy="509905"/>
          </a:xfrm>
          <a:custGeom>
            <a:avLst/>
            <a:gdLst/>
            <a:ahLst/>
            <a:cxnLst/>
            <a:rect l="l" t="t" r="r" b="b"/>
            <a:pathLst>
              <a:path w="488315" h="509905">
                <a:moveTo>
                  <a:pt x="22155" y="509708"/>
                </a:moveTo>
                <a:lnTo>
                  <a:pt x="10144" y="491040"/>
                </a:lnTo>
                <a:lnTo>
                  <a:pt x="0" y="473953"/>
                </a:lnTo>
                <a:lnTo>
                  <a:pt x="473953" y="0"/>
                </a:lnTo>
                <a:lnTo>
                  <a:pt x="476942" y="11422"/>
                </a:lnTo>
                <a:lnTo>
                  <a:pt x="487987" y="43876"/>
                </a:lnTo>
                <a:lnTo>
                  <a:pt x="22155" y="509708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84672" y="895998"/>
            <a:ext cx="496570" cy="523875"/>
          </a:xfrm>
          <a:custGeom>
            <a:avLst/>
            <a:gdLst/>
            <a:ahLst/>
            <a:cxnLst/>
            <a:rect l="l" t="t" r="r" b="b"/>
            <a:pathLst>
              <a:path w="496570" h="523875">
                <a:moveTo>
                  <a:pt x="22206" y="523262"/>
                </a:moveTo>
                <a:lnTo>
                  <a:pt x="9182" y="501326"/>
                </a:lnTo>
                <a:lnTo>
                  <a:pt x="0" y="484508"/>
                </a:lnTo>
                <a:lnTo>
                  <a:pt x="484507" y="0"/>
                </a:lnTo>
                <a:lnTo>
                  <a:pt x="487546" y="16393"/>
                </a:lnTo>
                <a:lnTo>
                  <a:pt x="496159" y="49309"/>
                </a:lnTo>
                <a:lnTo>
                  <a:pt x="22206" y="523262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61104" y="836211"/>
            <a:ext cx="508634" cy="544830"/>
          </a:xfrm>
          <a:custGeom>
            <a:avLst/>
            <a:gdLst/>
            <a:ahLst/>
            <a:cxnLst/>
            <a:rect l="l" t="t" r="r" b="b"/>
            <a:pathLst>
              <a:path w="508634" h="544830">
                <a:moveTo>
                  <a:pt x="23567" y="544295"/>
                </a:moveTo>
                <a:lnTo>
                  <a:pt x="10958" y="521202"/>
                </a:lnTo>
                <a:lnTo>
                  <a:pt x="0" y="499283"/>
                </a:lnTo>
                <a:lnTo>
                  <a:pt x="499283" y="0"/>
                </a:lnTo>
                <a:lnTo>
                  <a:pt x="502672" y="30641"/>
                </a:lnTo>
                <a:lnTo>
                  <a:pt x="508074" y="59787"/>
                </a:lnTo>
                <a:lnTo>
                  <a:pt x="23567" y="544295"/>
                </a:lnTo>
                <a:close/>
              </a:path>
            </a:pathLst>
          </a:custGeom>
          <a:solidFill>
            <a:srgbClr val="00C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39069" y="772667"/>
            <a:ext cx="521334" cy="563245"/>
          </a:xfrm>
          <a:custGeom>
            <a:avLst/>
            <a:gdLst/>
            <a:ahLst/>
            <a:cxnLst/>
            <a:rect l="l" t="t" r="r" b="b"/>
            <a:pathLst>
              <a:path w="521334" h="563244">
                <a:moveTo>
                  <a:pt x="22035" y="562827"/>
                </a:moveTo>
                <a:lnTo>
                  <a:pt x="12612" y="543980"/>
                </a:lnTo>
                <a:lnTo>
                  <a:pt x="0" y="516282"/>
                </a:lnTo>
                <a:lnTo>
                  <a:pt x="516282" y="0"/>
                </a:lnTo>
                <a:lnTo>
                  <a:pt x="517806" y="0"/>
                </a:lnTo>
                <a:lnTo>
                  <a:pt x="519552" y="47569"/>
                </a:lnTo>
                <a:lnTo>
                  <a:pt x="521319" y="63543"/>
                </a:lnTo>
                <a:lnTo>
                  <a:pt x="22035" y="562827"/>
                </a:lnTo>
                <a:close/>
              </a:path>
            </a:pathLst>
          </a:custGeom>
          <a:solidFill>
            <a:srgbClr val="00C7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515961" y="772667"/>
            <a:ext cx="539750" cy="516890"/>
          </a:xfrm>
          <a:custGeom>
            <a:avLst/>
            <a:gdLst/>
            <a:ahLst/>
            <a:cxnLst/>
            <a:rect l="l" t="t" r="r" b="b"/>
            <a:pathLst>
              <a:path w="539750" h="516890">
                <a:moveTo>
                  <a:pt x="23107" y="516282"/>
                </a:moveTo>
                <a:lnTo>
                  <a:pt x="16782" y="502392"/>
                </a:lnTo>
                <a:lnTo>
                  <a:pt x="0" y="461666"/>
                </a:lnTo>
                <a:lnTo>
                  <a:pt x="461667" y="0"/>
                </a:lnTo>
                <a:lnTo>
                  <a:pt x="539390" y="0"/>
                </a:lnTo>
                <a:lnTo>
                  <a:pt x="23107" y="516282"/>
                </a:lnTo>
                <a:close/>
              </a:path>
            </a:pathLst>
          </a:custGeom>
          <a:solidFill>
            <a:srgbClr val="00C8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10562" y="772667"/>
            <a:ext cx="467359" cy="462280"/>
          </a:xfrm>
          <a:custGeom>
            <a:avLst/>
            <a:gdLst/>
            <a:ahLst/>
            <a:cxnLst/>
            <a:rect l="l" t="t" r="r" b="b"/>
            <a:pathLst>
              <a:path w="467359" h="462280">
                <a:moveTo>
                  <a:pt x="5400" y="461666"/>
                </a:moveTo>
                <a:lnTo>
                  <a:pt x="4719" y="460015"/>
                </a:lnTo>
                <a:lnTo>
                  <a:pt x="0" y="447254"/>
                </a:lnTo>
                <a:lnTo>
                  <a:pt x="447254" y="0"/>
                </a:lnTo>
                <a:lnTo>
                  <a:pt x="467067" y="0"/>
                </a:lnTo>
                <a:lnTo>
                  <a:pt x="5400" y="461666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487377" y="772667"/>
            <a:ext cx="470534" cy="447675"/>
          </a:xfrm>
          <a:custGeom>
            <a:avLst/>
            <a:gdLst/>
            <a:ahLst/>
            <a:cxnLst/>
            <a:rect l="l" t="t" r="r" b="b"/>
            <a:pathLst>
              <a:path w="470534" h="447675">
                <a:moveTo>
                  <a:pt x="23184" y="447254"/>
                </a:moveTo>
                <a:lnTo>
                  <a:pt x="11949" y="416880"/>
                </a:lnTo>
                <a:lnTo>
                  <a:pt x="0" y="380521"/>
                </a:lnTo>
                <a:lnTo>
                  <a:pt x="380521" y="0"/>
                </a:lnTo>
                <a:lnTo>
                  <a:pt x="470438" y="0"/>
                </a:lnTo>
                <a:lnTo>
                  <a:pt x="23184" y="447254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63942" y="772667"/>
            <a:ext cx="404495" cy="381000"/>
          </a:xfrm>
          <a:custGeom>
            <a:avLst/>
            <a:gdLst/>
            <a:ahLst/>
            <a:cxnLst/>
            <a:rect l="l" t="t" r="r" b="b"/>
            <a:pathLst>
              <a:path w="404495" h="381000">
                <a:moveTo>
                  <a:pt x="23435" y="380521"/>
                </a:moveTo>
                <a:lnTo>
                  <a:pt x="20970" y="373021"/>
                </a:lnTo>
                <a:lnTo>
                  <a:pt x="8130" y="328471"/>
                </a:lnTo>
                <a:lnTo>
                  <a:pt x="0" y="295754"/>
                </a:lnTo>
                <a:lnTo>
                  <a:pt x="295754" y="0"/>
                </a:lnTo>
                <a:lnTo>
                  <a:pt x="403956" y="0"/>
                </a:lnTo>
                <a:lnTo>
                  <a:pt x="23435" y="380521"/>
                </a:lnTo>
                <a:close/>
              </a:path>
            </a:pathLst>
          </a:custGeom>
          <a:solidFill>
            <a:srgbClr val="00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36334" y="772667"/>
            <a:ext cx="323850" cy="295910"/>
          </a:xfrm>
          <a:custGeom>
            <a:avLst/>
            <a:gdLst/>
            <a:ahLst/>
            <a:cxnLst/>
            <a:rect l="l" t="t" r="r" b="b"/>
            <a:pathLst>
              <a:path w="323850" h="295909">
                <a:moveTo>
                  <a:pt x="27608" y="295754"/>
                </a:moveTo>
                <a:lnTo>
                  <a:pt x="14908" y="237427"/>
                </a:lnTo>
                <a:lnTo>
                  <a:pt x="6984" y="190998"/>
                </a:lnTo>
                <a:lnTo>
                  <a:pt x="763" y="144008"/>
                </a:lnTo>
                <a:lnTo>
                  <a:pt x="0" y="135911"/>
                </a:lnTo>
                <a:lnTo>
                  <a:pt x="135911" y="0"/>
                </a:lnTo>
                <a:lnTo>
                  <a:pt x="323362" y="0"/>
                </a:lnTo>
                <a:lnTo>
                  <a:pt x="27608" y="295754"/>
                </a:lnTo>
                <a:close/>
              </a:path>
            </a:pathLst>
          </a:custGeom>
          <a:solidFill>
            <a:srgbClr val="00C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28988" y="772667"/>
            <a:ext cx="143510" cy="136525"/>
          </a:xfrm>
          <a:custGeom>
            <a:avLst/>
            <a:gdLst/>
            <a:ahLst/>
            <a:cxnLst/>
            <a:rect l="l" t="t" r="r" b="b"/>
            <a:pathLst>
              <a:path w="143509" h="136525">
                <a:moveTo>
                  <a:pt x="7345" y="135911"/>
                </a:moveTo>
                <a:lnTo>
                  <a:pt x="3625" y="96490"/>
                </a:lnTo>
                <a:lnTo>
                  <a:pt x="911" y="48476"/>
                </a:lnTo>
                <a:lnTo>
                  <a:pt x="0" y="0"/>
                </a:lnTo>
                <a:lnTo>
                  <a:pt x="143257" y="0"/>
                </a:lnTo>
                <a:lnTo>
                  <a:pt x="7345" y="135911"/>
                </a:lnTo>
                <a:close/>
              </a:path>
            </a:pathLst>
          </a:custGeom>
          <a:solidFill>
            <a:srgbClr val="00CD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859765" y="2130006"/>
            <a:ext cx="3331210" cy="400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50" spc="75" b="1">
                <a:latin typeface="微软雅黑"/>
                <a:cs typeface="微软雅黑"/>
              </a:rPr>
              <a:t>GPD</a:t>
            </a:r>
            <a:r>
              <a:rPr dirty="0" sz="2450" spc="120" b="1">
                <a:latin typeface="微软雅黑"/>
                <a:cs typeface="微软雅黑"/>
              </a:rPr>
              <a:t> </a:t>
            </a:r>
            <a:r>
              <a:rPr dirty="0" sz="2450" spc="105" b="1">
                <a:latin typeface="微软雅黑"/>
                <a:cs typeface="微软雅黑"/>
              </a:rPr>
              <a:t>Master认证</a:t>
            </a:r>
            <a:r>
              <a:rPr dirty="0" sz="2450" spc="130" b="1">
                <a:latin typeface="微软雅黑"/>
                <a:cs typeface="微软雅黑"/>
              </a:rPr>
              <a:t>标</a:t>
            </a:r>
            <a:r>
              <a:rPr dirty="0" sz="2450" spc="10" b="1">
                <a:latin typeface="微软雅黑"/>
                <a:cs typeface="微软雅黑"/>
              </a:rPr>
              <a:t>准</a:t>
            </a:r>
            <a:endParaRPr sz="245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50460" y="3105394"/>
            <a:ext cx="183261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微软雅黑"/>
                <a:cs typeface="微软雅黑"/>
              </a:rPr>
              <a:t>完成</a:t>
            </a:r>
            <a:r>
              <a:rPr dirty="0" sz="1750" spc="10">
                <a:latin typeface="微软雅黑"/>
                <a:cs typeface="微软雅黑"/>
              </a:rPr>
              <a:t>G</a:t>
            </a:r>
            <a:r>
              <a:rPr dirty="0" sz="1750" spc="-5">
                <a:latin typeface="微软雅黑"/>
                <a:cs typeface="微软雅黑"/>
              </a:rPr>
              <a:t>PD</a:t>
            </a:r>
            <a:r>
              <a:rPr dirty="0" sz="1750">
                <a:latin typeface="微软雅黑"/>
                <a:cs typeface="微软雅黑"/>
              </a:rPr>
              <a:t>课程培训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50460" y="3772905"/>
            <a:ext cx="272288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微软雅黑"/>
                <a:cs typeface="微软雅黑"/>
              </a:rPr>
              <a:t>带领团队进行</a:t>
            </a:r>
            <a:r>
              <a:rPr dirty="0" sz="1750" spc="10">
                <a:latin typeface="微软雅黑"/>
                <a:cs typeface="微软雅黑"/>
              </a:rPr>
              <a:t>G</a:t>
            </a:r>
            <a:r>
              <a:rPr dirty="0" sz="1750" spc="-5">
                <a:latin typeface="微软雅黑"/>
                <a:cs typeface="微软雅黑"/>
              </a:rPr>
              <a:t>PD</a:t>
            </a:r>
            <a:r>
              <a:rPr dirty="0" sz="1750">
                <a:latin typeface="微软雅黑"/>
                <a:cs typeface="微软雅黑"/>
              </a:rPr>
              <a:t>实践落地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50460" y="4440416"/>
            <a:ext cx="205486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微软雅黑"/>
                <a:cs typeface="微软雅黑"/>
              </a:rPr>
              <a:t>总结出</a:t>
            </a:r>
            <a:r>
              <a:rPr dirty="0" sz="1750" spc="10">
                <a:latin typeface="微软雅黑"/>
                <a:cs typeface="微软雅黑"/>
              </a:rPr>
              <a:t>G</a:t>
            </a:r>
            <a:r>
              <a:rPr dirty="0" sz="1750" spc="-5">
                <a:latin typeface="微软雅黑"/>
                <a:cs typeface="微软雅黑"/>
              </a:rPr>
              <a:t>PD</a:t>
            </a:r>
            <a:r>
              <a:rPr dirty="0" sz="1750">
                <a:latin typeface="微软雅黑"/>
                <a:cs typeface="微软雅黑"/>
              </a:rPr>
              <a:t>实践案例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50460" y="5109449"/>
            <a:ext cx="345694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微软雅黑"/>
                <a:cs typeface="微软雅黑"/>
              </a:rPr>
              <a:t>执行GPD</a:t>
            </a:r>
            <a:r>
              <a:rPr dirty="0" sz="1750" spc="-55">
                <a:latin typeface="微软雅黑"/>
                <a:cs typeface="微软雅黑"/>
              </a:rPr>
              <a:t> </a:t>
            </a:r>
            <a:r>
              <a:rPr dirty="0" sz="1750">
                <a:latin typeface="微软雅黑"/>
                <a:cs typeface="微软雅黑"/>
              </a:rPr>
              <a:t>实践的团队达到标杆要求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675888" y="2985516"/>
            <a:ext cx="567055" cy="568960"/>
          </a:xfrm>
          <a:custGeom>
            <a:avLst/>
            <a:gdLst/>
            <a:ahLst/>
            <a:cxnLst/>
            <a:rect l="l" t="t" r="r" b="b"/>
            <a:pathLst>
              <a:path w="567054" h="568960">
                <a:moveTo>
                  <a:pt x="283464" y="568452"/>
                </a:moveTo>
                <a:lnTo>
                  <a:pt x="237382" y="564710"/>
                </a:lnTo>
                <a:lnTo>
                  <a:pt x="193706" y="553882"/>
                </a:lnTo>
                <a:lnTo>
                  <a:pt x="153011" y="536562"/>
                </a:lnTo>
                <a:lnTo>
                  <a:pt x="115872" y="513344"/>
                </a:lnTo>
                <a:lnTo>
                  <a:pt x="82867" y="484822"/>
                </a:lnTo>
                <a:lnTo>
                  <a:pt x="54571" y="451591"/>
                </a:lnTo>
                <a:lnTo>
                  <a:pt x="31560" y="414246"/>
                </a:lnTo>
                <a:lnTo>
                  <a:pt x="14410" y="373380"/>
                </a:lnTo>
                <a:lnTo>
                  <a:pt x="3698" y="329587"/>
                </a:lnTo>
                <a:lnTo>
                  <a:pt x="0" y="283464"/>
                </a:lnTo>
                <a:lnTo>
                  <a:pt x="3698" y="237382"/>
                </a:lnTo>
                <a:lnTo>
                  <a:pt x="14410" y="193706"/>
                </a:lnTo>
                <a:lnTo>
                  <a:pt x="31560" y="153011"/>
                </a:lnTo>
                <a:lnTo>
                  <a:pt x="54571" y="115872"/>
                </a:lnTo>
                <a:lnTo>
                  <a:pt x="82867" y="82867"/>
                </a:lnTo>
                <a:lnTo>
                  <a:pt x="115872" y="54571"/>
                </a:lnTo>
                <a:lnTo>
                  <a:pt x="153011" y="31560"/>
                </a:lnTo>
                <a:lnTo>
                  <a:pt x="193706" y="14410"/>
                </a:lnTo>
                <a:lnTo>
                  <a:pt x="237382" y="3698"/>
                </a:lnTo>
                <a:lnTo>
                  <a:pt x="283464" y="0"/>
                </a:lnTo>
                <a:lnTo>
                  <a:pt x="329545" y="3698"/>
                </a:lnTo>
                <a:lnTo>
                  <a:pt x="373221" y="14410"/>
                </a:lnTo>
                <a:lnTo>
                  <a:pt x="413916" y="31560"/>
                </a:lnTo>
                <a:lnTo>
                  <a:pt x="451055" y="54571"/>
                </a:lnTo>
                <a:lnTo>
                  <a:pt x="484060" y="82867"/>
                </a:lnTo>
                <a:lnTo>
                  <a:pt x="512356" y="115872"/>
                </a:lnTo>
                <a:lnTo>
                  <a:pt x="535367" y="153011"/>
                </a:lnTo>
                <a:lnTo>
                  <a:pt x="552517" y="193706"/>
                </a:lnTo>
                <a:lnTo>
                  <a:pt x="563229" y="237382"/>
                </a:lnTo>
                <a:lnTo>
                  <a:pt x="566928" y="283464"/>
                </a:lnTo>
                <a:lnTo>
                  <a:pt x="563229" y="329587"/>
                </a:lnTo>
                <a:lnTo>
                  <a:pt x="552517" y="373380"/>
                </a:lnTo>
                <a:lnTo>
                  <a:pt x="535367" y="414246"/>
                </a:lnTo>
                <a:lnTo>
                  <a:pt x="512356" y="451591"/>
                </a:lnTo>
                <a:lnTo>
                  <a:pt x="484060" y="484822"/>
                </a:lnTo>
                <a:lnTo>
                  <a:pt x="451055" y="513344"/>
                </a:lnTo>
                <a:lnTo>
                  <a:pt x="413916" y="536562"/>
                </a:lnTo>
                <a:lnTo>
                  <a:pt x="373221" y="553882"/>
                </a:lnTo>
                <a:lnTo>
                  <a:pt x="329545" y="564710"/>
                </a:lnTo>
                <a:lnTo>
                  <a:pt x="283464" y="568452"/>
                </a:lnTo>
                <a:close/>
              </a:path>
            </a:pathLst>
          </a:custGeom>
          <a:solidFill>
            <a:srgbClr val="22A6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3878415" y="3105395"/>
            <a:ext cx="1587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4" b="1">
                <a:latin typeface="Microsoft JhengHei"/>
                <a:cs typeface="Microsoft JhengHei"/>
              </a:rPr>
              <a:t>1</a:t>
            </a:r>
            <a:endParaRPr sz="2100">
              <a:latin typeface="Microsoft JhengHei"/>
              <a:cs typeface="Microsoft JhengHe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675888" y="3645407"/>
            <a:ext cx="567055" cy="568960"/>
          </a:xfrm>
          <a:custGeom>
            <a:avLst/>
            <a:gdLst/>
            <a:ahLst/>
            <a:cxnLst/>
            <a:rect l="l" t="t" r="r" b="b"/>
            <a:pathLst>
              <a:path w="567054" h="568960">
                <a:moveTo>
                  <a:pt x="283464" y="568452"/>
                </a:moveTo>
                <a:lnTo>
                  <a:pt x="237382" y="564710"/>
                </a:lnTo>
                <a:lnTo>
                  <a:pt x="193706" y="553882"/>
                </a:lnTo>
                <a:lnTo>
                  <a:pt x="153011" y="536562"/>
                </a:lnTo>
                <a:lnTo>
                  <a:pt x="115872" y="513344"/>
                </a:lnTo>
                <a:lnTo>
                  <a:pt x="82867" y="484822"/>
                </a:lnTo>
                <a:lnTo>
                  <a:pt x="54571" y="451591"/>
                </a:lnTo>
                <a:lnTo>
                  <a:pt x="31560" y="414246"/>
                </a:lnTo>
                <a:lnTo>
                  <a:pt x="14410" y="373380"/>
                </a:lnTo>
                <a:lnTo>
                  <a:pt x="3698" y="329587"/>
                </a:lnTo>
                <a:lnTo>
                  <a:pt x="0" y="283464"/>
                </a:lnTo>
                <a:lnTo>
                  <a:pt x="3698" y="237382"/>
                </a:lnTo>
                <a:lnTo>
                  <a:pt x="14410" y="193706"/>
                </a:lnTo>
                <a:lnTo>
                  <a:pt x="31560" y="153011"/>
                </a:lnTo>
                <a:lnTo>
                  <a:pt x="54571" y="115872"/>
                </a:lnTo>
                <a:lnTo>
                  <a:pt x="82867" y="82867"/>
                </a:lnTo>
                <a:lnTo>
                  <a:pt x="115872" y="54571"/>
                </a:lnTo>
                <a:lnTo>
                  <a:pt x="153011" y="31560"/>
                </a:lnTo>
                <a:lnTo>
                  <a:pt x="193706" y="14410"/>
                </a:lnTo>
                <a:lnTo>
                  <a:pt x="237382" y="3698"/>
                </a:lnTo>
                <a:lnTo>
                  <a:pt x="283464" y="0"/>
                </a:lnTo>
                <a:lnTo>
                  <a:pt x="329545" y="3698"/>
                </a:lnTo>
                <a:lnTo>
                  <a:pt x="373221" y="14410"/>
                </a:lnTo>
                <a:lnTo>
                  <a:pt x="413916" y="31560"/>
                </a:lnTo>
                <a:lnTo>
                  <a:pt x="451055" y="54571"/>
                </a:lnTo>
                <a:lnTo>
                  <a:pt x="484060" y="82867"/>
                </a:lnTo>
                <a:lnTo>
                  <a:pt x="512356" y="115872"/>
                </a:lnTo>
                <a:lnTo>
                  <a:pt x="535367" y="153011"/>
                </a:lnTo>
                <a:lnTo>
                  <a:pt x="552517" y="193706"/>
                </a:lnTo>
                <a:lnTo>
                  <a:pt x="563229" y="237382"/>
                </a:lnTo>
                <a:lnTo>
                  <a:pt x="566928" y="283464"/>
                </a:lnTo>
                <a:lnTo>
                  <a:pt x="563229" y="329587"/>
                </a:lnTo>
                <a:lnTo>
                  <a:pt x="552517" y="373380"/>
                </a:lnTo>
                <a:lnTo>
                  <a:pt x="535367" y="414246"/>
                </a:lnTo>
                <a:lnTo>
                  <a:pt x="512356" y="451591"/>
                </a:lnTo>
                <a:lnTo>
                  <a:pt x="484060" y="484822"/>
                </a:lnTo>
                <a:lnTo>
                  <a:pt x="451055" y="513344"/>
                </a:lnTo>
                <a:lnTo>
                  <a:pt x="413916" y="536562"/>
                </a:lnTo>
                <a:lnTo>
                  <a:pt x="373221" y="553882"/>
                </a:lnTo>
                <a:lnTo>
                  <a:pt x="329545" y="564710"/>
                </a:lnTo>
                <a:lnTo>
                  <a:pt x="283464" y="568452"/>
                </a:lnTo>
                <a:close/>
              </a:path>
            </a:pathLst>
          </a:custGeom>
          <a:solidFill>
            <a:srgbClr val="22A6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3878415" y="3764853"/>
            <a:ext cx="1587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4" b="1">
                <a:latin typeface="Microsoft JhengHei"/>
                <a:cs typeface="Microsoft JhengHei"/>
              </a:rPr>
              <a:t>2</a:t>
            </a:r>
            <a:endParaRPr sz="2100">
              <a:latin typeface="Microsoft JhengHei"/>
              <a:cs typeface="Microsoft JhengHe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675888" y="4305300"/>
            <a:ext cx="567055" cy="568960"/>
          </a:xfrm>
          <a:custGeom>
            <a:avLst/>
            <a:gdLst/>
            <a:ahLst/>
            <a:cxnLst/>
            <a:rect l="l" t="t" r="r" b="b"/>
            <a:pathLst>
              <a:path w="567054" h="568960">
                <a:moveTo>
                  <a:pt x="283464" y="568452"/>
                </a:moveTo>
                <a:lnTo>
                  <a:pt x="237382" y="564712"/>
                </a:lnTo>
                <a:lnTo>
                  <a:pt x="193706" y="553894"/>
                </a:lnTo>
                <a:lnTo>
                  <a:pt x="153011" y="536603"/>
                </a:lnTo>
                <a:lnTo>
                  <a:pt x="115872" y="513441"/>
                </a:lnTo>
                <a:lnTo>
                  <a:pt x="82867" y="485013"/>
                </a:lnTo>
                <a:lnTo>
                  <a:pt x="54571" y="451920"/>
                </a:lnTo>
                <a:lnTo>
                  <a:pt x="31560" y="414768"/>
                </a:lnTo>
                <a:lnTo>
                  <a:pt x="14410" y="374160"/>
                </a:lnTo>
                <a:lnTo>
                  <a:pt x="3698" y="330698"/>
                </a:lnTo>
                <a:lnTo>
                  <a:pt x="0" y="284988"/>
                </a:lnTo>
                <a:lnTo>
                  <a:pt x="3698" y="238864"/>
                </a:lnTo>
                <a:lnTo>
                  <a:pt x="14410" y="195072"/>
                </a:lnTo>
                <a:lnTo>
                  <a:pt x="31560" y="154205"/>
                </a:lnTo>
                <a:lnTo>
                  <a:pt x="54571" y="116860"/>
                </a:lnTo>
                <a:lnTo>
                  <a:pt x="82867" y="83629"/>
                </a:lnTo>
                <a:lnTo>
                  <a:pt x="115872" y="55107"/>
                </a:lnTo>
                <a:lnTo>
                  <a:pt x="153011" y="31889"/>
                </a:lnTo>
                <a:lnTo>
                  <a:pt x="193706" y="14569"/>
                </a:lnTo>
                <a:lnTo>
                  <a:pt x="237382" y="3741"/>
                </a:lnTo>
                <a:lnTo>
                  <a:pt x="283464" y="0"/>
                </a:lnTo>
                <a:lnTo>
                  <a:pt x="329545" y="3741"/>
                </a:lnTo>
                <a:lnTo>
                  <a:pt x="373221" y="14569"/>
                </a:lnTo>
                <a:lnTo>
                  <a:pt x="413916" y="31889"/>
                </a:lnTo>
                <a:lnTo>
                  <a:pt x="451055" y="55107"/>
                </a:lnTo>
                <a:lnTo>
                  <a:pt x="484060" y="83629"/>
                </a:lnTo>
                <a:lnTo>
                  <a:pt x="512356" y="116860"/>
                </a:lnTo>
                <a:lnTo>
                  <a:pt x="535367" y="154205"/>
                </a:lnTo>
                <a:lnTo>
                  <a:pt x="552517" y="195072"/>
                </a:lnTo>
                <a:lnTo>
                  <a:pt x="563229" y="238864"/>
                </a:lnTo>
                <a:lnTo>
                  <a:pt x="566928" y="284988"/>
                </a:lnTo>
                <a:lnTo>
                  <a:pt x="563229" y="330698"/>
                </a:lnTo>
                <a:lnTo>
                  <a:pt x="552517" y="374160"/>
                </a:lnTo>
                <a:lnTo>
                  <a:pt x="535367" y="414768"/>
                </a:lnTo>
                <a:lnTo>
                  <a:pt x="512356" y="451920"/>
                </a:lnTo>
                <a:lnTo>
                  <a:pt x="484060" y="485013"/>
                </a:lnTo>
                <a:lnTo>
                  <a:pt x="451055" y="513441"/>
                </a:lnTo>
                <a:lnTo>
                  <a:pt x="413916" y="536603"/>
                </a:lnTo>
                <a:lnTo>
                  <a:pt x="373221" y="553894"/>
                </a:lnTo>
                <a:lnTo>
                  <a:pt x="329545" y="564712"/>
                </a:lnTo>
                <a:lnTo>
                  <a:pt x="283464" y="568452"/>
                </a:lnTo>
                <a:close/>
              </a:path>
            </a:pathLst>
          </a:custGeom>
          <a:solidFill>
            <a:srgbClr val="22A6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3878415" y="4425353"/>
            <a:ext cx="1587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4" b="1">
                <a:latin typeface="Microsoft JhengHei"/>
                <a:cs typeface="Microsoft JhengHei"/>
              </a:rPr>
              <a:t>3</a:t>
            </a:r>
            <a:endParaRPr sz="2100">
              <a:latin typeface="Microsoft JhengHei"/>
              <a:cs typeface="Microsoft JhengHe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675888" y="4980431"/>
            <a:ext cx="567055" cy="567055"/>
          </a:xfrm>
          <a:custGeom>
            <a:avLst/>
            <a:gdLst/>
            <a:ahLst/>
            <a:cxnLst/>
            <a:rect l="l" t="t" r="r" b="b"/>
            <a:pathLst>
              <a:path w="567054" h="567054">
                <a:moveTo>
                  <a:pt x="283464" y="566928"/>
                </a:moveTo>
                <a:lnTo>
                  <a:pt x="237382" y="563229"/>
                </a:lnTo>
                <a:lnTo>
                  <a:pt x="193706" y="552517"/>
                </a:lnTo>
                <a:lnTo>
                  <a:pt x="153011" y="535367"/>
                </a:lnTo>
                <a:lnTo>
                  <a:pt x="115872" y="512356"/>
                </a:lnTo>
                <a:lnTo>
                  <a:pt x="82867" y="484060"/>
                </a:lnTo>
                <a:lnTo>
                  <a:pt x="54571" y="451055"/>
                </a:lnTo>
                <a:lnTo>
                  <a:pt x="31560" y="413916"/>
                </a:lnTo>
                <a:lnTo>
                  <a:pt x="14410" y="373221"/>
                </a:lnTo>
                <a:lnTo>
                  <a:pt x="3698" y="329545"/>
                </a:lnTo>
                <a:lnTo>
                  <a:pt x="0" y="283464"/>
                </a:lnTo>
                <a:lnTo>
                  <a:pt x="3698" y="237382"/>
                </a:lnTo>
                <a:lnTo>
                  <a:pt x="14410" y="193706"/>
                </a:lnTo>
                <a:lnTo>
                  <a:pt x="31560" y="153011"/>
                </a:lnTo>
                <a:lnTo>
                  <a:pt x="54571" y="115872"/>
                </a:lnTo>
                <a:lnTo>
                  <a:pt x="82867" y="82867"/>
                </a:lnTo>
                <a:lnTo>
                  <a:pt x="115872" y="54571"/>
                </a:lnTo>
                <a:lnTo>
                  <a:pt x="153011" y="31560"/>
                </a:lnTo>
                <a:lnTo>
                  <a:pt x="193706" y="14410"/>
                </a:lnTo>
                <a:lnTo>
                  <a:pt x="237382" y="3698"/>
                </a:lnTo>
                <a:lnTo>
                  <a:pt x="283464" y="0"/>
                </a:lnTo>
                <a:lnTo>
                  <a:pt x="329545" y="3698"/>
                </a:lnTo>
                <a:lnTo>
                  <a:pt x="373221" y="14410"/>
                </a:lnTo>
                <a:lnTo>
                  <a:pt x="413916" y="31560"/>
                </a:lnTo>
                <a:lnTo>
                  <a:pt x="451055" y="54571"/>
                </a:lnTo>
                <a:lnTo>
                  <a:pt x="484060" y="82867"/>
                </a:lnTo>
                <a:lnTo>
                  <a:pt x="512356" y="115872"/>
                </a:lnTo>
                <a:lnTo>
                  <a:pt x="535367" y="153011"/>
                </a:lnTo>
                <a:lnTo>
                  <a:pt x="552517" y="193706"/>
                </a:lnTo>
                <a:lnTo>
                  <a:pt x="563229" y="237382"/>
                </a:lnTo>
                <a:lnTo>
                  <a:pt x="566928" y="283464"/>
                </a:lnTo>
                <a:lnTo>
                  <a:pt x="563229" y="329545"/>
                </a:lnTo>
                <a:lnTo>
                  <a:pt x="552517" y="373221"/>
                </a:lnTo>
                <a:lnTo>
                  <a:pt x="535367" y="413916"/>
                </a:lnTo>
                <a:lnTo>
                  <a:pt x="512356" y="451055"/>
                </a:lnTo>
                <a:lnTo>
                  <a:pt x="484060" y="484060"/>
                </a:lnTo>
                <a:lnTo>
                  <a:pt x="451055" y="512356"/>
                </a:lnTo>
                <a:lnTo>
                  <a:pt x="413916" y="535367"/>
                </a:lnTo>
                <a:lnTo>
                  <a:pt x="373221" y="552517"/>
                </a:lnTo>
                <a:lnTo>
                  <a:pt x="329545" y="563229"/>
                </a:lnTo>
                <a:lnTo>
                  <a:pt x="283464" y="566928"/>
                </a:lnTo>
                <a:close/>
              </a:path>
            </a:pathLst>
          </a:custGeom>
          <a:solidFill>
            <a:srgbClr val="22A6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3878415" y="5098355"/>
            <a:ext cx="1587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4" b="1">
                <a:latin typeface="Microsoft JhengHei"/>
                <a:cs typeface="Microsoft JhengHei"/>
              </a:rPr>
              <a:t>4</a:t>
            </a:r>
            <a:endParaRPr sz="2100">
              <a:latin typeface="Microsoft JhengHei"/>
              <a:cs typeface="Microsoft JhengHe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9" name="object 59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0" name="object 60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1" name="object 61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2" name="object 62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4" name="object 64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5" name="object 65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864" y="1066337"/>
            <a:ext cx="21888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585858"/>
                </a:solidFill>
                <a:latin typeface="微软雅黑"/>
                <a:cs typeface="微软雅黑"/>
              </a:rPr>
              <a:t>G</a:t>
            </a:r>
            <a:r>
              <a:rPr dirty="0" sz="2100" spc="-5">
                <a:solidFill>
                  <a:srgbClr val="585858"/>
                </a:solidFill>
                <a:latin typeface="微软雅黑"/>
                <a:cs typeface="微软雅黑"/>
              </a:rPr>
              <a:t>PD</a:t>
            </a:r>
            <a:r>
              <a:rPr dirty="0" sz="2100">
                <a:solidFill>
                  <a:srgbClr val="585858"/>
                </a:solidFill>
                <a:latin typeface="微软雅黑"/>
                <a:cs typeface="微软雅黑"/>
              </a:rPr>
              <a:t>实施文化建设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972307" y="2283928"/>
            <a:ext cx="991235" cy="400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50" spc="105" b="1">
                <a:latin typeface="微软雅黑"/>
                <a:cs typeface="微软雅黑"/>
              </a:rPr>
              <a:t>爱</a:t>
            </a:r>
            <a:r>
              <a:rPr dirty="0" sz="2450" spc="130" b="1">
                <a:latin typeface="微软雅黑"/>
                <a:cs typeface="微软雅黑"/>
              </a:rPr>
              <a:t>究</a:t>
            </a:r>
            <a:r>
              <a:rPr dirty="0" sz="2450" spc="10" b="1">
                <a:latin typeface="微软雅黑"/>
                <a:cs typeface="微软雅黑"/>
              </a:rPr>
              <a:t>社</a:t>
            </a:r>
            <a:endParaRPr sz="24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06795" y="2859023"/>
            <a:ext cx="3621023" cy="2718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70304" y="2865119"/>
            <a:ext cx="3558540" cy="26700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51375" y="2065020"/>
            <a:ext cx="694944" cy="694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2" name="object 12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10922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公司简介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7263" y="2247900"/>
            <a:ext cx="4085843" cy="3512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66017" y="2121425"/>
            <a:ext cx="5285105" cy="3631565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550" spc="45" b="1">
                <a:latin typeface="Microsoft JhengHei"/>
                <a:cs typeface="Microsoft JhengHei"/>
              </a:rPr>
              <a:t>广联</a:t>
            </a:r>
            <a:r>
              <a:rPr dirty="0" sz="1550" spc="30" b="1">
                <a:latin typeface="Microsoft JhengHei"/>
                <a:cs typeface="Microsoft JhengHei"/>
              </a:rPr>
              <a:t>达</a:t>
            </a:r>
            <a:r>
              <a:rPr dirty="0" sz="1550" spc="45" b="1">
                <a:latin typeface="Microsoft JhengHei"/>
                <a:cs typeface="Microsoft JhengHei"/>
              </a:rPr>
              <a:t>科技</a:t>
            </a:r>
            <a:r>
              <a:rPr dirty="0" sz="1550" spc="30" b="1">
                <a:latin typeface="Microsoft JhengHei"/>
                <a:cs typeface="Microsoft JhengHei"/>
              </a:rPr>
              <a:t>股</a:t>
            </a:r>
            <a:r>
              <a:rPr dirty="0" sz="1550" spc="45" b="1">
                <a:latin typeface="Microsoft JhengHei"/>
                <a:cs typeface="Microsoft JhengHei"/>
              </a:rPr>
              <a:t>份</a:t>
            </a:r>
            <a:r>
              <a:rPr dirty="0" sz="1550" spc="30" b="1">
                <a:latin typeface="Microsoft JhengHei"/>
                <a:cs typeface="Microsoft JhengHei"/>
              </a:rPr>
              <a:t>有限公</a:t>
            </a:r>
            <a:r>
              <a:rPr dirty="0" sz="1550" spc="45" b="1">
                <a:latin typeface="Microsoft JhengHei"/>
                <a:cs typeface="Microsoft JhengHei"/>
              </a:rPr>
              <a:t>司</a:t>
            </a:r>
            <a:r>
              <a:rPr dirty="0" sz="1550" spc="30" b="1">
                <a:latin typeface="Microsoft JhengHei"/>
                <a:cs typeface="Microsoft JhengHei"/>
              </a:rPr>
              <a:t>（股</a:t>
            </a:r>
            <a:r>
              <a:rPr dirty="0" sz="1550" spc="45" b="1">
                <a:latin typeface="Microsoft JhengHei"/>
                <a:cs typeface="Microsoft JhengHei"/>
              </a:rPr>
              <a:t>票</a:t>
            </a:r>
            <a:r>
              <a:rPr dirty="0" sz="1550" spc="30" b="1">
                <a:latin typeface="Microsoft JhengHei"/>
                <a:cs typeface="Microsoft JhengHei"/>
              </a:rPr>
              <a:t>代码</a:t>
            </a:r>
            <a:r>
              <a:rPr dirty="0" sz="1550" spc="15" b="1">
                <a:latin typeface="Microsoft JhengHei"/>
                <a:cs typeface="Microsoft JhengHei"/>
              </a:rPr>
              <a:t>：</a:t>
            </a:r>
            <a:r>
              <a:rPr dirty="0" sz="1550" spc="15" b="1">
                <a:latin typeface="Arial"/>
                <a:cs typeface="Arial"/>
              </a:rPr>
              <a:t>002410</a:t>
            </a:r>
            <a:r>
              <a:rPr dirty="0" sz="1550" spc="15" b="1">
                <a:latin typeface="Microsoft JhengHei"/>
                <a:cs typeface="Microsoft JhengHei"/>
              </a:rPr>
              <a:t>）</a:t>
            </a:r>
            <a:endParaRPr sz="1550">
              <a:latin typeface="Microsoft JhengHei"/>
              <a:cs typeface="Microsoft JhengHei"/>
            </a:endParaRPr>
          </a:p>
          <a:p>
            <a:pPr marL="262255" marR="205740" indent="-250190">
              <a:lnSpc>
                <a:spcPts val="2850"/>
              </a:lnSpc>
              <a:spcBef>
                <a:spcPts val="24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宋体"/>
                <a:cs typeface="宋体"/>
              </a:rPr>
              <a:t>立</a:t>
            </a:r>
            <a:r>
              <a:rPr dirty="0" sz="1550" spc="15">
                <a:latin typeface="宋体"/>
                <a:cs typeface="宋体"/>
              </a:rPr>
              <a:t>足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建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筑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业</a:t>
            </a:r>
            <a:r>
              <a:rPr dirty="0" sz="1550" spc="10">
                <a:latin typeface="宋体"/>
                <a:cs typeface="宋体"/>
              </a:rPr>
              <a:t>，致</a:t>
            </a:r>
            <a:r>
              <a:rPr dirty="0" sz="1550" spc="30">
                <a:latin typeface="宋体"/>
                <a:cs typeface="宋体"/>
              </a:rPr>
              <a:t>力于推</a:t>
            </a:r>
            <a:r>
              <a:rPr dirty="0" sz="1550" spc="10">
                <a:latin typeface="宋体"/>
                <a:cs typeface="宋体"/>
              </a:rPr>
              <a:t>动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建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筑产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业数字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转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型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升</a:t>
            </a:r>
            <a:r>
              <a:rPr dirty="0" sz="1550" spc="25">
                <a:solidFill>
                  <a:srgbClr val="FF0000"/>
                </a:solidFill>
                <a:latin typeface="宋体"/>
                <a:cs typeface="宋体"/>
              </a:rPr>
              <a:t>级</a:t>
            </a:r>
            <a:r>
              <a:rPr dirty="0" sz="1550" spc="15">
                <a:latin typeface="宋体"/>
                <a:cs typeface="宋体"/>
              </a:rPr>
              <a:t>的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数 字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建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筑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平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台服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务</a:t>
            </a:r>
            <a:r>
              <a:rPr dirty="0" sz="1550" spc="25">
                <a:solidFill>
                  <a:srgbClr val="FF0000"/>
                </a:solidFill>
                <a:latin typeface="宋体"/>
                <a:cs typeface="宋体"/>
              </a:rPr>
              <a:t>商</a:t>
            </a:r>
            <a:r>
              <a:rPr dirty="0" sz="1550" spc="30">
                <a:latin typeface="宋体"/>
                <a:cs typeface="宋体"/>
              </a:rPr>
              <a:t>。</a:t>
            </a:r>
            <a:endParaRPr sz="1550">
              <a:latin typeface="宋体"/>
              <a:cs typeface="宋体"/>
            </a:endParaRPr>
          </a:p>
          <a:p>
            <a:pPr marL="262255" marR="132715" indent="-250190">
              <a:lnSpc>
                <a:spcPts val="2830"/>
              </a:lnSpc>
              <a:spcBef>
                <a:spcPts val="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宋体"/>
                <a:cs typeface="宋体"/>
              </a:rPr>
              <a:t>拥有员</a:t>
            </a:r>
            <a:r>
              <a:rPr dirty="0" sz="1550" spc="25">
                <a:latin typeface="宋体"/>
                <a:cs typeface="宋体"/>
              </a:rPr>
              <a:t>工</a:t>
            </a:r>
            <a:r>
              <a:rPr dirty="0" sz="1550" spc="10">
                <a:solidFill>
                  <a:srgbClr val="FF0000"/>
                </a:solidFill>
                <a:latin typeface="Arial"/>
                <a:cs typeface="Arial"/>
              </a:rPr>
              <a:t>8000</a:t>
            </a:r>
            <a:r>
              <a:rPr dirty="0" sz="1550" spc="30">
                <a:latin typeface="宋体"/>
                <a:cs typeface="宋体"/>
              </a:rPr>
              <a:t>余人，</a:t>
            </a:r>
            <a:r>
              <a:rPr dirty="0" sz="1550" spc="10">
                <a:latin typeface="宋体"/>
                <a:cs typeface="宋体"/>
              </a:rPr>
              <a:t>在</a:t>
            </a:r>
            <a:r>
              <a:rPr dirty="0" sz="1550" spc="30">
                <a:latin typeface="宋体"/>
                <a:cs typeface="宋体"/>
              </a:rPr>
              <a:t>全</a:t>
            </a:r>
            <a:r>
              <a:rPr dirty="0" sz="1550" spc="10">
                <a:latin typeface="宋体"/>
                <a:cs typeface="宋体"/>
              </a:rPr>
              <a:t>球</a:t>
            </a:r>
            <a:r>
              <a:rPr dirty="0" sz="1550" spc="30">
                <a:latin typeface="宋体"/>
                <a:cs typeface="宋体"/>
              </a:rPr>
              <a:t>建</a:t>
            </a:r>
            <a:r>
              <a:rPr dirty="0" sz="1550" spc="25">
                <a:latin typeface="宋体"/>
                <a:cs typeface="宋体"/>
              </a:rPr>
              <a:t>立</a:t>
            </a:r>
            <a:r>
              <a:rPr dirty="0" sz="1550" spc="10">
                <a:solidFill>
                  <a:srgbClr val="FF0000"/>
                </a:solidFill>
                <a:latin typeface="Arial"/>
                <a:cs typeface="Arial"/>
              </a:rPr>
              <a:t>80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余</a:t>
            </a:r>
            <a:r>
              <a:rPr dirty="0" sz="1550" spc="10">
                <a:latin typeface="宋体"/>
                <a:cs typeface="宋体"/>
              </a:rPr>
              <a:t>家</a:t>
            </a:r>
            <a:r>
              <a:rPr dirty="0" sz="1550" spc="30">
                <a:latin typeface="宋体"/>
                <a:cs typeface="宋体"/>
              </a:rPr>
              <a:t>分</a:t>
            </a:r>
            <a:r>
              <a:rPr dirty="0" sz="1550" spc="10">
                <a:latin typeface="宋体"/>
                <a:cs typeface="宋体"/>
              </a:rPr>
              <a:t>子</a:t>
            </a:r>
            <a:r>
              <a:rPr dirty="0" sz="1550" spc="30">
                <a:latin typeface="宋体"/>
                <a:cs typeface="宋体"/>
              </a:rPr>
              <a:t>公司，</a:t>
            </a:r>
            <a:r>
              <a:rPr dirty="0" sz="1550" spc="10">
                <a:latin typeface="宋体"/>
                <a:cs typeface="宋体"/>
              </a:rPr>
              <a:t>服</a:t>
            </a:r>
            <a:r>
              <a:rPr dirty="0" sz="1550" spc="30">
                <a:latin typeface="宋体"/>
                <a:cs typeface="宋体"/>
              </a:rPr>
              <a:t>务 客户遍布全</a:t>
            </a:r>
            <a:r>
              <a:rPr dirty="0" sz="1550" spc="25">
                <a:latin typeface="宋体"/>
                <a:cs typeface="宋体"/>
              </a:rPr>
              <a:t>球</a:t>
            </a:r>
            <a:r>
              <a:rPr dirty="0" sz="1550" spc="10">
                <a:latin typeface="Arial"/>
                <a:cs typeface="Arial"/>
              </a:rPr>
              <a:t>100</a:t>
            </a:r>
            <a:r>
              <a:rPr dirty="0" sz="1550" spc="30">
                <a:latin typeface="宋体"/>
                <a:cs typeface="宋体"/>
              </a:rPr>
              <a:t>多</a:t>
            </a:r>
            <a:r>
              <a:rPr dirty="0" sz="1550" spc="10">
                <a:latin typeface="宋体"/>
                <a:cs typeface="宋体"/>
              </a:rPr>
              <a:t>个</a:t>
            </a:r>
            <a:r>
              <a:rPr dirty="0" sz="1550" spc="30">
                <a:latin typeface="宋体"/>
                <a:cs typeface="宋体"/>
              </a:rPr>
              <a:t>国</a:t>
            </a:r>
            <a:r>
              <a:rPr dirty="0" sz="1550" spc="10">
                <a:latin typeface="宋体"/>
                <a:cs typeface="宋体"/>
              </a:rPr>
              <a:t>家</a:t>
            </a:r>
            <a:r>
              <a:rPr dirty="0" sz="1550" spc="30">
                <a:latin typeface="宋体"/>
                <a:cs typeface="宋体"/>
              </a:rPr>
              <a:t>，</a:t>
            </a:r>
            <a:r>
              <a:rPr dirty="0" sz="1550" spc="20">
                <a:latin typeface="宋体"/>
                <a:cs typeface="宋体"/>
              </a:rPr>
              <a:t>为</a:t>
            </a:r>
            <a:r>
              <a:rPr dirty="0" sz="1550" spc="10">
                <a:solidFill>
                  <a:srgbClr val="FF0000"/>
                </a:solidFill>
                <a:latin typeface="Arial"/>
                <a:cs typeface="Arial"/>
              </a:rPr>
              <a:t>31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万</a:t>
            </a:r>
            <a:r>
              <a:rPr dirty="0" sz="1550" spc="10">
                <a:latin typeface="宋体"/>
                <a:cs typeface="宋体"/>
              </a:rPr>
              <a:t>企</a:t>
            </a:r>
            <a:r>
              <a:rPr dirty="0" sz="1550" spc="30">
                <a:latin typeface="宋体"/>
                <a:cs typeface="宋体"/>
              </a:rPr>
              <a:t>业</a:t>
            </a:r>
            <a:r>
              <a:rPr dirty="0" sz="1550" spc="10">
                <a:latin typeface="宋体"/>
                <a:cs typeface="宋体"/>
              </a:rPr>
              <a:t>客</a:t>
            </a:r>
            <a:r>
              <a:rPr dirty="0" sz="1550" spc="30">
                <a:latin typeface="宋体"/>
                <a:cs typeface="宋体"/>
              </a:rPr>
              <a:t>户，提</a:t>
            </a:r>
            <a:r>
              <a:rPr dirty="0" sz="1550" spc="10">
                <a:latin typeface="宋体"/>
                <a:cs typeface="宋体"/>
              </a:rPr>
              <a:t>供</a:t>
            </a:r>
            <a:r>
              <a:rPr dirty="0" sz="1550" spc="30">
                <a:latin typeface="宋体"/>
                <a:cs typeface="宋体"/>
              </a:rPr>
              <a:t>近</a:t>
            </a:r>
            <a:endParaRPr sz="1550">
              <a:latin typeface="宋体"/>
              <a:cs typeface="宋体"/>
            </a:endParaRPr>
          </a:p>
          <a:p>
            <a:pPr marL="262255">
              <a:lnSpc>
                <a:spcPct val="100000"/>
              </a:lnSpc>
              <a:spcBef>
                <a:spcPts val="730"/>
              </a:spcBef>
            </a:pPr>
            <a:r>
              <a:rPr dirty="0" sz="1550" spc="30">
                <a:latin typeface="宋体"/>
                <a:cs typeface="宋体"/>
              </a:rPr>
              <a:t>百</a:t>
            </a:r>
            <a:r>
              <a:rPr dirty="0" sz="1550" spc="10">
                <a:latin typeface="宋体"/>
                <a:cs typeface="宋体"/>
              </a:rPr>
              <a:t>款</a:t>
            </a:r>
            <a:r>
              <a:rPr dirty="0" sz="1550" spc="30">
                <a:latin typeface="宋体"/>
                <a:cs typeface="宋体"/>
              </a:rPr>
              <a:t>专</a:t>
            </a:r>
            <a:r>
              <a:rPr dirty="0" sz="1550" spc="10">
                <a:latin typeface="宋体"/>
                <a:cs typeface="宋体"/>
              </a:rPr>
              <a:t>业</a:t>
            </a:r>
            <a:r>
              <a:rPr dirty="0" sz="1550" spc="30">
                <a:latin typeface="宋体"/>
                <a:cs typeface="宋体"/>
              </a:rPr>
              <a:t>应用</a:t>
            </a:r>
            <a:r>
              <a:rPr dirty="0" sz="1550" spc="10">
                <a:latin typeface="宋体"/>
                <a:cs typeface="宋体"/>
              </a:rPr>
              <a:t>产</a:t>
            </a:r>
            <a:r>
              <a:rPr dirty="0" sz="1550" spc="30">
                <a:latin typeface="宋体"/>
                <a:cs typeface="宋体"/>
              </a:rPr>
              <a:t>品</a:t>
            </a:r>
            <a:r>
              <a:rPr dirty="0" sz="1550" spc="10">
                <a:latin typeface="宋体"/>
                <a:cs typeface="宋体"/>
              </a:rPr>
              <a:t>及</a:t>
            </a:r>
            <a:r>
              <a:rPr dirty="0" sz="1550" spc="30">
                <a:latin typeface="宋体"/>
                <a:cs typeface="宋体"/>
              </a:rPr>
              <a:t>服</a:t>
            </a:r>
            <a:r>
              <a:rPr dirty="0" sz="1550" spc="10">
                <a:latin typeface="宋体"/>
                <a:cs typeface="宋体"/>
              </a:rPr>
              <a:t>务</a:t>
            </a:r>
            <a:r>
              <a:rPr dirty="0" sz="1550" spc="30">
                <a:latin typeface="宋体"/>
                <a:cs typeface="宋体"/>
              </a:rPr>
              <a:t>。</a:t>
            </a:r>
            <a:endParaRPr sz="1550">
              <a:latin typeface="宋体"/>
              <a:cs typeface="宋体"/>
            </a:endParaRPr>
          </a:p>
          <a:p>
            <a:pPr marL="262255" marR="5080" indent="-250190">
              <a:lnSpc>
                <a:spcPct val="152700"/>
              </a:lnSpc>
              <a:spcBef>
                <a:spcPts val="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30">
                <a:latin typeface="宋体"/>
                <a:cs typeface="宋体"/>
              </a:rPr>
              <a:t>覆</a:t>
            </a:r>
            <a:r>
              <a:rPr dirty="0" sz="1550" spc="15">
                <a:latin typeface="宋体"/>
                <a:cs typeface="宋体"/>
              </a:rPr>
              <a:t>盖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设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计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、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造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价、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施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工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、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运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维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、供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采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、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园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区，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以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及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金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融、 高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校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、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投</a:t>
            </a:r>
            <a:r>
              <a:rPr dirty="0" sz="1550" spc="30">
                <a:solidFill>
                  <a:srgbClr val="FF0000"/>
                </a:solidFill>
                <a:latin typeface="宋体"/>
                <a:cs typeface="宋体"/>
              </a:rPr>
              <a:t>资并</a:t>
            </a:r>
            <a:r>
              <a:rPr dirty="0" sz="1550" spc="10">
                <a:solidFill>
                  <a:srgbClr val="FF0000"/>
                </a:solidFill>
                <a:latin typeface="宋体"/>
                <a:cs typeface="宋体"/>
              </a:rPr>
              <a:t>购</a:t>
            </a:r>
            <a:r>
              <a:rPr dirty="0" sz="1550" spc="30">
                <a:latin typeface="宋体"/>
                <a:cs typeface="宋体"/>
              </a:rPr>
              <a:t>等</a:t>
            </a:r>
            <a:r>
              <a:rPr dirty="0" sz="1550" spc="10">
                <a:latin typeface="宋体"/>
                <a:cs typeface="宋体"/>
              </a:rPr>
              <a:t>领</a:t>
            </a:r>
            <a:r>
              <a:rPr dirty="0" sz="1550" spc="30">
                <a:latin typeface="宋体"/>
                <a:cs typeface="宋体"/>
              </a:rPr>
              <a:t>域</a:t>
            </a:r>
            <a:r>
              <a:rPr dirty="0" sz="1550" spc="10">
                <a:latin typeface="宋体"/>
                <a:cs typeface="宋体"/>
              </a:rPr>
              <a:t>，</a:t>
            </a:r>
            <a:r>
              <a:rPr dirty="0" sz="1550" spc="30">
                <a:latin typeface="宋体"/>
                <a:cs typeface="宋体"/>
              </a:rPr>
              <a:t>涵盖</a:t>
            </a:r>
            <a:r>
              <a:rPr dirty="0" sz="1550" spc="10">
                <a:latin typeface="宋体"/>
                <a:cs typeface="宋体"/>
              </a:rPr>
              <a:t>工</a:t>
            </a:r>
            <a:r>
              <a:rPr dirty="0" sz="1550" spc="30">
                <a:latin typeface="宋体"/>
                <a:cs typeface="宋体"/>
              </a:rPr>
              <a:t>具</a:t>
            </a:r>
            <a:r>
              <a:rPr dirty="0" sz="1550" spc="10">
                <a:latin typeface="宋体"/>
                <a:cs typeface="宋体"/>
              </a:rPr>
              <a:t>软</a:t>
            </a:r>
            <a:r>
              <a:rPr dirty="0" sz="1550" spc="30">
                <a:latin typeface="宋体"/>
                <a:cs typeface="宋体"/>
              </a:rPr>
              <a:t>件、解</a:t>
            </a:r>
            <a:r>
              <a:rPr dirty="0" sz="1550" spc="10">
                <a:latin typeface="宋体"/>
                <a:cs typeface="宋体"/>
              </a:rPr>
              <a:t>决方</a:t>
            </a:r>
            <a:r>
              <a:rPr dirty="0" sz="1550" spc="30">
                <a:latin typeface="宋体"/>
                <a:cs typeface="宋体"/>
              </a:rPr>
              <a:t>案</a:t>
            </a:r>
            <a:r>
              <a:rPr dirty="0" sz="1550" spc="10">
                <a:latin typeface="宋体"/>
                <a:cs typeface="宋体"/>
              </a:rPr>
              <a:t>、</a:t>
            </a:r>
            <a:r>
              <a:rPr dirty="0" sz="1550" spc="30">
                <a:latin typeface="宋体"/>
                <a:cs typeface="宋体"/>
              </a:rPr>
              <a:t>大 数据服务、移</a:t>
            </a:r>
            <a:r>
              <a:rPr dirty="0" sz="1550" spc="15">
                <a:latin typeface="宋体"/>
                <a:cs typeface="宋体"/>
              </a:rPr>
              <a:t>动</a:t>
            </a:r>
            <a:r>
              <a:rPr dirty="0" sz="1550" spc="15">
                <a:latin typeface="Arial"/>
                <a:cs typeface="Arial"/>
              </a:rPr>
              <a:t>APP</a:t>
            </a:r>
            <a:r>
              <a:rPr dirty="0" sz="1550" spc="10">
                <a:latin typeface="宋体"/>
                <a:cs typeface="宋体"/>
              </a:rPr>
              <a:t>、</a:t>
            </a:r>
            <a:r>
              <a:rPr dirty="0" sz="1550" spc="30">
                <a:latin typeface="宋体"/>
                <a:cs typeface="宋体"/>
              </a:rPr>
              <a:t>云</a:t>
            </a:r>
            <a:r>
              <a:rPr dirty="0" sz="1550" spc="10">
                <a:latin typeface="宋体"/>
                <a:cs typeface="宋体"/>
              </a:rPr>
              <a:t>计</a:t>
            </a:r>
            <a:r>
              <a:rPr dirty="0" sz="1550" spc="30">
                <a:latin typeface="宋体"/>
                <a:cs typeface="宋体"/>
              </a:rPr>
              <a:t>算服务</a:t>
            </a:r>
            <a:r>
              <a:rPr dirty="0" sz="1550" spc="10">
                <a:latin typeface="宋体"/>
                <a:cs typeface="宋体"/>
              </a:rPr>
              <a:t>、</a:t>
            </a:r>
            <a:r>
              <a:rPr dirty="0" sz="1550" spc="30">
                <a:latin typeface="宋体"/>
                <a:cs typeface="宋体"/>
              </a:rPr>
              <a:t>智</a:t>
            </a:r>
            <a:r>
              <a:rPr dirty="0" sz="1550" spc="10">
                <a:latin typeface="宋体"/>
                <a:cs typeface="宋体"/>
              </a:rPr>
              <a:t>能</a:t>
            </a:r>
            <a:r>
              <a:rPr dirty="0" sz="1550" spc="30">
                <a:latin typeface="宋体"/>
                <a:cs typeface="宋体"/>
              </a:rPr>
              <a:t>硬</a:t>
            </a:r>
            <a:r>
              <a:rPr dirty="0" sz="1550" spc="10">
                <a:latin typeface="宋体"/>
                <a:cs typeface="宋体"/>
              </a:rPr>
              <a:t>件</a:t>
            </a:r>
            <a:r>
              <a:rPr dirty="0" sz="1550" spc="30">
                <a:latin typeface="宋体"/>
                <a:cs typeface="宋体"/>
              </a:rPr>
              <a:t>设备、产 业</a:t>
            </a:r>
            <a:r>
              <a:rPr dirty="0" sz="1550" spc="10">
                <a:latin typeface="宋体"/>
                <a:cs typeface="宋体"/>
              </a:rPr>
              <a:t>金</a:t>
            </a:r>
            <a:r>
              <a:rPr dirty="0" sz="1550" spc="30">
                <a:latin typeface="宋体"/>
                <a:cs typeface="宋体"/>
              </a:rPr>
              <a:t>融</a:t>
            </a:r>
            <a:r>
              <a:rPr dirty="0" sz="1550" spc="10">
                <a:latin typeface="宋体"/>
                <a:cs typeface="宋体"/>
              </a:rPr>
              <a:t>服</a:t>
            </a:r>
            <a:r>
              <a:rPr dirty="0" sz="1550" spc="30">
                <a:latin typeface="宋体"/>
                <a:cs typeface="宋体"/>
              </a:rPr>
              <a:t>务等</a:t>
            </a:r>
            <a:r>
              <a:rPr dirty="0" sz="1550" spc="10">
                <a:latin typeface="宋体"/>
                <a:cs typeface="宋体"/>
              </a:rPr>
              <a:t>多</a:t>
            </a:r>
            <a:r>
              <a:rPr dirty="0" sz="1550" spc="30">
                <a:latin typeface="宋体"/>
                <a:cs typeface="宋体"/>
              </a:rPr>
              <a:t>种</a:t>
            </a:r>
            <a:r>
              <a:rPr dirty="0" sz="1550" spc="10">
                <a:latin typeface="宋体"/>
                <a:cs typeface="宋体"/>
              </a:rPr>
              <a:t>业</a:t>
            </a:r>
            <a:r>
              <a:rPr dirty="0" sz="1550" spc="30">
                <a:latin typeface="宋体"/>
                <a:cs typeface="宋体"/>
              </a:rPr>
              <a:t>务</a:t>
            </a:r>
            <a:r>
              <a:rPr dirty="0" sz="1550" spc="10">
                <a:latin typeface="宋体"/>
                <a:cs typeface="宋体"/>
              </a:rPr>
              <a:t>形</a:t>
            </a:r>
            <a:r>
              <a:rPr dirty="0" sz="1550" spc="30">
                <a:latin typeface="宋体"/>
                <a:cs typeface="宋体"/>
              </a:rPr>
              <a:t>态。</a:t>
            </a:r>
            <a:endParaRPr sz="1550">
              <a:latin typeface="宋体"/>
              <a:cs typeface="宋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4774"/>
            <a:ext cx="218884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微软雅黑"/>
                <a:cs typeface="微软雅黑"/>
              </a:rPr>
              <a:t>G</a:t>
            </a:r>
            <a:r>
              <a:rPr dirty="0" sz="2100" spc="-5">
                <a:latin typeface="微软雅黑"/>
                <a:cs typeface="微软雅黑"/>
              </a:rPr>
              <a:t>PD</a:t>
            </a:r>
            <a:r>
              <a:rPr dirty="0" sz="2100">
                <a:latin typeface="微软雅黑"/>
                <a:cs typeface="微软雅黑"/>
              </a:rPr>
              <a:t>实施文化建设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2" y="1199387"/>
            <a:ext cx="126491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91289" y="1930907"/>
            <a:ext cx="101600" cy="105410"/>
          </a:xfrm>
          <a:custGeom>
            <a:avLst/>
            <a:gdLst/>
            <a:ahLst/>
            <a:cxnLst/>
            <a:rect l="l" t="t" r="r" b="b"/>
            <a:pathLst>
              <a:path w="101600" h="105410">
                <a:moveTo>
                  <a:pt x="101095" y="105155"/>
                </a:moveTo>
                <a:lnTo>
                  <a:pt x="52618" y="104243"/>
                </a:lnTo>
                <a:lnTo>
                  <a:pt x="4605" y="101529"/>
                </a:lnTo>
                <a:lnTo>
                  <a:pt x="0" y="101095"/>
                </a:lnTo>
                <a:lnTo>
                  <a:pt x="101095" y="0"/>
                </a:lnTo>
                <a:lnTo>
                  <a:pt x="101095" y="105155"/>
                </a:lnTo>
                <a:close/>
              </a:path>
            </a:pathLst>
          </a:custGeom>
          <a:solidFill>
            <a:srgbClr val="00AA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36552" y="1754124"/>
            <a:ext cx="255904" cy="278130"/>
          </a:xfrm>
          <a:custGeom>
            <a:avLst/>
            <a:gdLst/>
            <a:ahLst/>
            <a:cxnLst/>
            <a:rect l="l" t="t" r="r" b="b"/>
            <a:pathLst>
              <a:path w="255904" h="278130">
                <a:moveTo>
                  <a:pt x="154737" y="277878"/>
                </a:moveTo>
                <a:lnTo>
                  <a:pt x="111824" y="273829"/>
                </a:lnTo>
                <a:lnTo>
                  <a:pt x="64834" y="267609"/>
                </a:lnTo>
                <a:lnTo>
                  <a:pt x="18405" y="259685"/>
                </a:lnTo>
                <a:lnTo>
                  <a:pt x="0" y="255832"/>
                </a:lnTo>
                <a:lnTo>
                  <a:pt x="255832" y="0"/>
                </a:lnTo>
                <a:lnTo>
                  <a:pt x="255832" y="176783"/>
                </a:lnTo>
                <a:lnTo>
                  <a:pt x="154737" y="277878"/>
                </a:lnTo>
                <a:close/>
              </a:path>
            </a:pathLst>
          </a:custGeom>
          <a:solidFill>
            <a:srgbClr val="00AB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56581" y="1655062"/>
            <a:ext cx="335915" cy="354965"/>
          </a:xfrm>
          <a:custGeom>
            <a:avLst/>
            <a:gdLst/>
            <a:ahLst/>
            <a:cxnLst/>
            <a:rect l="l" t="t" r="r" b="b"/>
            <a:pathLst>
              <a:path w="335915" h="354964">
                <a:moveTo>
                  <a:pt x="79970" y="354894"/>
                </a:moveTo>
                <a:lnTo>
                  <a:pt x="52541" y="349151"/>
                </a:lnTo>
                <a:lnTo>
                  <a:pt x="7331" y="337917"/>
                </a:lnTo>
                <a:lnTo>
                  <a:pt x="0" y="335804"/>
                </a:lnTo>
                <a:lnTo>
                  <a:pt x="335803" y="0"/>
                </a:lnTo>
                <a:lnTo>
                  <a:pt x="335803" y="99062"/>
                </a:lnTo>
                <a:lnTo>
                  <a:pt x="79970" y="354894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74054" y="1546858"/>
            <a:ext cx="418465" cy="444500"/>
          </a:xfrm>
          <a:custGeom>
            <a:avLst/>
            <a:gdLst/>
            <a:ahLst/>
            <a:cxnLst/>
            <a:rect l="l" t="t" r="r" b="b"/>
            <a:pathLst>
              <a:path w="418465" h="444500">
                <a:moveTo>
                  <a:pt x="82526" y="444008"/>
                </a:moveTo>
                <a:lnTo>
                  <a:pt x="45308" y="433281"/>
                </a:lnTo>
                <a:lnTo>
                  <a:pt x="1449" y="418867"/>
                </a:lnTo>
                <a:lnTo>
                  <a:pt x="0" y="418331"/>
                </a:lnTo>
                <a:lnTo>
                  <a:pt x="418329" y="0"/>
                </a:lnTo>
                <a:lnTo>
                  <a:pt x="418329" y="108204"/>
                </a:lnTo>
                <a:lnTo>
                  <a:pt x="82526" y="444008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16688" y="1467611"/>
            <a:ext cx="476250" cy="497840"/>
          </a:xfrm>
          <a:custGeom>
            <a:avLst/>
            <a:gdLst/>
            <a:ahLst/>
            <a:cxnLst/>
            <a:rect l="l" t="t" r="r" b="b"/>
            <a:pathLst>
              <a:path w="476250" h="497839">
                <a:moveTo>
                  <a:pt x="57366" y="497577"/>
                </a:moveTo>
                <a:lnTo>
                  <a:pt x="15681" y="482158"/>
                </a:lnTo>
                <a:lnTo>
                  <a:pt x="0" y="475696"/>
                </a:lnTo>
                <a:lnTo>
                  <a:pt x="475696" y="0"/>
                </a:lnTo>
                <a:lnTo>
                  <a:pt x="475696" y="79246"/>
                </a:lnTo>
                <a:lnTo>
                  <a:pt x="57366" y="497577"/>
                </a:lnTo>
                <a:close/>
              </a:path>
            </a:pathLst>
          </a:custGeom>
          <a:solidFill>
            <a:srgbClr val="00AD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88668" y="1427988"/>
            <a:ext cx="504190" cy="515620"/>
          </a:xfrm>
          <a:custGeom>
            <a:avLst/>
            <a:gdLst/>
            <a:ahLst/>
            <a:cxnLst/>
            <a:rect l="l" t="t" r="r" b="b"/>
            <a:pathLst>
              <a:path w="504190" h="515619">
                <a:moveTo>
                  <a:pt x="28020" y="515319"/>
                </a:moveTo>
                <a:lnTo>
                  <a:pt x="1324" y="504319"/>
                </a:lnTo>
                <a:lnTo>
                  <a:pt x="0" y="503716"/>
                </a:lnTo>
                <a:lnTo>
                  <a:pt x="503716" y="0"/>
                </a:lnTo>
                <a:lnTo>
                  <a:pt x="503716" y="39623"/>
                </a:lnTo>
                <a:lnTo>
                  <a:pt x="28020" y="515319"/>
                </a:lnTo>
                <a:close/>
              </a:path>
            </a:pathLst>
          </a:custGeom>
          <a:solidFill>
            <a:srgbClr val="00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176102" y="1409699"/>
            <a:ext cx="516890" cy="522605"/>
          </a:xfrm>
          <a:custGeom>
            <a:avLst/>
            <a:gdLst/>
            <a:ahLst/>
            <a:cxnLst/>
            <a:rect l="l" t="t" r="r" b="b"/>
            <a:pathLst>
              <a:path w="516890" h="522605">
                <a:moveTo>
                  <a:pt x="12565" y="522004"/>
                </a:moveTo>
                <a:lnTo>
                  <a:pt x="0" y="516282"/>
                </a:lnTo>
                <a:lnTo>
                  <a:pt x="516282" y="0"/>
                </a:lnTo>
                <a:lnTo>
                  <a:pt x="516282" y="18288"/>
                </a:lnTo>
                <a:lnTo>
                  <a:pt x="12565" y="522004"/>
                </a:lnTo>
                <a:close/>
              </a:path>
            </a:pathLst>
          </a:custGeom>
          <a:solidFill>
            <a:srgbClr val="00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28747" y="1406000"/>
            <a:ext cx="563880" cy="520065"/>
          </a:xfrm>
          <a:custGeom>
            <a:avLst/>
            <a:gdLst/>
            <a:ahLst/>
            <a:cxnLst/>
            <a:rect l="l" t="t" r="r" b="b"/>
            <a:pathLst>
              <a:path w="563879" h="520064">
                <a:moveTo>
                  <a:pt x="47354" y="519981"/>
                </a:moveTo>
                <a:lnTo>
                  <a:pt x="19656" y="507368"/>
                </a:lnTo>
                <a:lnTo>
                  <a:pt x="0" y="497541"/>
                </a:lnTo>
                <a:lnTo>
                  <a:pt x="498678" y="0"/>
                </a:lnTo>
                <a:lnTo>
                  <a:pt x="516265" y="1952"/>
                </a:lnTo>
                <a:lnTo>
                  <a:pt x="563636" y="3698"/>
                </a:lnTo>
                <a:lnTo>
                  <a:pt x="47354" y="519981"/>
                </a:lnTo>
                <a:close/>
              </a:path>
            </a:pathLst>
          </a:custGeom>
          <a:solidFill>
            <a:srgbClr val="00AF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89472" y="1398274"/>
            <a:ext cx="538480" cy="505459"/>
          </a:xfrm>
          <a:custGeom>
            <a:avLst/>
            <a:gdLst/>
            <a:ahLst/>
            <a:cxnLst/>
            <a:rect l="l" t="t" r="r" b="b"/>
            <a:pathLst>
              <a:path w="538479" h="505460">
                <a:moveTo>
                  <a:pt x="39275" y="505268"/>
                </a:moveTo>
                <a:lnTo>
                  <a:pt x="18165" y="494714"/>
                </a:lnTo>
                <a:lnTo>
                  <a:pt x="0" y="484795"/>
                </a:lnTo>
                <a:lnTo>
                  <a:pt x="484797" y="0"/>
                </a:lnTo>
                <a:lnTo>
                  <a:pt x="509105" y="4523"/>
                </a:lnTo>
                <a:lnTo>
                  <a:pt x="537953" y="7726"/>
                </a:lnTo>
                <a:lnTo>
                  <a:pt x="39275" y="505268"/>
                </a:lnTo>
                <a:close/>
              </a:path>
            </a:pathLst>
          </a:custGeom>
          <a:solidFill>
            <a:srgbClr val="00B0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57266" y="1389090"/>
            <a:ext cx="517525" cy="494030"/>
          </a:xfrm>
          <a:custGeom>
            <a:avLst/>
            <a:gdLst/>
            <a:ahLst/>
            <a:cxnLst/>
            <a:rect l="l" t="t" r="r" b="b"/>
            <a:pathLst>
              <a:path w="517525" h="494030">
                <a:moveTo>
                  <a:pt x="32205" y="493980"/>
                </a:moveTo>
                <a:lnTo>
                  <a:pt x="10460" y="482107"/>
                </a:lnTo>
                <a:lnTo>
                  <a:pt x="0" y="475896"/>
                </a:lnTo>
                <a:lnTo>
                  <a:pt x="475894" y="0"/>
                </a:lnTo>
                <a:lnTo>
                  <a:pt x="495935" y="5264"/>
                </a:lnTo>
                <a:lnTo>
                  <a:pt x="517003" y="9184"/>
                </a:lnTo>
                <a:lnTo>
                  <a:pt x="32205" y="493980"/>
                </a:lnTo>
                <a:close/>
              </a:path>
            </a:pathLst>
          </a:custGeom>
          <a:solidFill>
            <a:srgbClr val="00B1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27654" y="1378481"/>
            <a:ext cx="506095" cy="487045"/>
          </a:xfrm>
          <a:custGeom>
            <a:avLst/>
            <a:gdLst/>
            <a:ahLst/>
            <a:cxnLst/>
            <a:rect l="l" t="t" r="r" b="b"/>
            <a:pathLst>
              <a:path w="506095" h="487044">
                <a:moveTo>
                  <a:pt x="29611" y="486505"/>
                </a:moveTo>
                <a:lnTo>
                  <a:pt x="1048" y="469546"/>
                </a:lnTo>
                <a:lnTo>
                  <a:pt x="0" y="468872"/>
                </a:lnTo>
                <a:lnTo>
                  <a:pt x="468871" y="0"/>
                </a:lnTo>
                <a:lnTo>
                  <a:pt x="481355" y="4264"/>
                </a:lnTo>
                <a:lnTo>
                  <a:pt x="505506" y="10608"/>
                </a:lnTo>
                <a:lnTo>
                  <a:pt x="29611" y="486505"/>
                </a:lnTo>
                <a:close/>
              </a:path>
            </a:pathLst>
          </a:custGeom>
          <a:solidFill>
            <a:srgbClr val="00B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91338" y="1362158"/>
            <a:ext cx="505459" cy="485775"/>
          </a:xfrm>
          <a:custGeom>
            <a:avLst/>
            <a:gdLst/>
            <a:ahLst/>
            <a:cxnLst/>
            <a:rect l="l" t="t" r="r" b="b"/>
            <a:pathLst>
              <a:path w="505459" h="485775">
                <a:moveTo>
                  <a:pt x="36316" y="485195"/>
                </a:moveTo>
                <a:lnTo>
                  <a:pt x="0" y="461831"/>
                </a:lnTo>
                <a:lnTo>
                  <a:pt x="460775" y="0"/>
                </a:lnTo>
                <a:lnTo>
                  <a:pt x="474786" y="5937"/>
                </a:lnTo>
                <a:lnTo>
                  <a:pt x="505188" y="16323"/>
                </a:lnTo>
                <a:lnTo>
                  <a:pt x="36316" y="485195"/>
                </a:lnTo>
                <a:close/>
              </a:path>
            </a:pathLst>
          </a:custGeom>
          <a:solidFill>
            <a:srgbClr val="00B4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61790" y="1347176"/>
            <a:ext cx="490855" cy="476884"/>
          </a:xfrm>
          <a:custGeom>
            <a:avLst/>
            <a:gdLst/>
            <a:ahLst/>
            <a:cxnLst/>
            <a:rect l="l" t="t" r="r" b="b"/>
            <a:pathLst>
              <a:path w="490854" h="476885">
                <a:moveTo>
                  <a:pt x="29547" y="476813"/>
                </a:moveTo>
                <a:lnTo>
                  <a:pt x="28809" y="476338"/>
                </a:lnTo>
                <a:lnTo>
                  <a:pt x="0" y="456311"/>
                </a:lnTo>
                <a:lnTo>
                  <a:pt x="456312" y="0"/>
                </a:lnTo>
                <a:lnTo>
                  <a:pt x="462879" y="3351"/>
                </a:lnTo>
                <a:lnTo>
                  <a:pt x="490322" y="14982"/>
                </a:lnTo>
                <a:lnTo>
                  <a:pt x="29547" y="476813"/>
                </a:lnTo>
                <a:close/>
              </a:path>
            </a:pathLst>
          </a:custGeom>
          <a:solidFill>
            <a:srgbClr val="00B5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39625" y="1333875"/>
            <a:ext cx="478790" cy="469900"/>
          </a:xfrm>
          <a:custGeom>
            <a:avLst/>
            <a:gdLst/>
            <a:ahLst/>
            <a:cxnLst/>
            <a:rect l="l" t="t" r="r" b="b"/>
            <a:pathLst>
              <a:path w="478790" h="469900">
                <a:moveTo>
                  <a:pt x="22165" y="469612"/>
                </a:moveTo>
                <a:lnTo>
                  <a:pt x="13824" y="463814"/>
                </a:lnTo>
                <a:lnTo>
                  <a:pt x="0" y="453452"/>
                </a:lnTo>
                <a:lnTo>
                  <a:pt x="452417" y="0"/>
                </a:lnTo>
                <a:lnTo>
                  <a:pt x="478478" y="13301"/>
                </a:lnTo>
                <a:lnTo>
                  <a:pt x="22165" y="469612"/>
                </a:lnTo>
                <a:close/>
              </a:path>
            </a:pathLst>
          </a:custGeom>
          <a:solidFill>
            <a:srgbClr val="00B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17111" y="1319867"/>
            <a:ext cx="474980" cy="467995"/>
          </a:xfrm>
          <a:custGeom>
            <a:avLst/>
            <a:gdLst/>
            <a:ahLst/>
            <a:cxnLst/>
            <a:rect l="l" t="t" r="r" b="b"/>
            <a:pathLst>
              <a:path w="474979" h="467994">
                <a:moveTo>
                  <a:pt x="22513" y="467460"/>
                </a:moveTo>
                <a:lnTo>
                  <a:pt x="0" y="450577"/>
                </a:lnTo>
                <a:lnTo>
                  <a:pt x="450577" y="0"/>
                </a:lnTo>
                <a:lnTo>
                  <a:pt x="467658" y="10295"/>
                </a:lnTo>
                <a:lnTo>
                  <a:pt x="474931" y="14007"/>
                </a:lnTo>
                <a:lnTo>
                  <a:pt x="22513" y="467460"/>
                </a:lnTo>
                <a:close/>
              </a:path>
            </a:pathLst>
          </a:custGeom>
          <a:solidFill>
            <a:srgbClr val="00B7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11207" y="1315856"/>
            <a:ext cx="456565" cy="454659"/>
          </a:xfrm>
          <a:custGeom>
            <a:avLst/>
            <a:gdLst/>
            <a:ahLst/>
            <a:cxnLst/>
            <a:rect l="l" t="t" r="r" b="b"/>
            <a:pathLst>
              <a:path w="456565" h="454660">
                <a:moveTo>
                  <a:pt x="5903" y="454588"/>
                </a:moveTo>
                <a:lnTo>
                  <a:pt x="0" y="449826"/>
                </a:lnTo>
                <a:lnTo>
                  <a:pt x="449825" y="0"/>
                </a:lnTo>
                <a:lnTo>
                  <a:pt x="456480" y="4011"/>
                </a:lnTo>
                <a:lnTo>
                  <a:pt x="5903" y="454588"/>
                </a:lnTo>
                <a:close/>
              </a:path>
            </a:pathLst>
          </a:custGeom>
          <a:solidFill>
            <a:srgbClr val="00B7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89999" y="1300472"/>
            <a:ext cx="471170" cy="465455"/>
          </a:xfrm>
          <a:custGeom>
            <a:avLst/>
            <a:gdLst/>
            <a:ahLst/>
            <a:cxnLst/>
            <a:rect l="l" t="t" r="r" b="b"/>
            <a:pathLst>
              <a:path w="471170" h="465455">
                <a:moveTo>
                  <a:pt x="21208" y="465209"/>
                </a:moveTo>
                <a:lnTo>
                  <a:pt x="0" y="448101"/>
                </a:lnTo>
                <a:lnTo>
                  <a:pt x="447078" y="0"/>
                </a:lnTo>
                <a:lnTo>
                  <a:pt x="456548" y="6653"/>
                </a:lnTo>
                <a:lnTo>
                  <a:pt x="471033" y="15383"/>
                </a:lnTo>
                <a:lnTo>
                  <a:pt x="21208" y="465209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67821" y="1284003"/>
            <a:ext cx="469265" cy="464820"/>
          </a:xfrm>
          <a:custGeom>
            <a:avLst/>
            <a:gdLst/>
            <a:ahLst/>
            <a:cxnLst/>
            <a:rect l="l" t="t" r="r" b="b"/>
            <a:pathLst>
              <a:path w="469265" h="464819">
                <a:moveTo>
                  <a:pt x="22177" y="464571"/>
                </a:moveTo>
                <a:lnTo>
                  <a:pt x="14316" y="458229"/>
                </a:lnTo>
                <a:lnTo>
                  <a:pt x="0" y="445815"/>
                </a:lnTo>
                <a:lnTo>
                  <a:pt x="445815" y="0"/>
                </a:lnTo>
                <a:lnTo>
                  <a:pt x="469256" y="16469"/>
                </a:lnTo>
                <a:lnTo>
                  <a:pt x="22177" y="464571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841124" y="1261675"/>
            <a:ext cx="473075" cy="468630"/>
          </a:xfrm>
          <a:custGeom>
            <a:avLst/>
            <a:gdLst/>
            <a:ahLst/>
            <a:cxnLst/>
            <a:rect l="l" t="t" r="r" b="b"/>
            <a:pathLst>
              <a:path w="473075" h="468630">
                <a:moveTo>
                  <a:pt x="26697" y="468142"/>
                </a:moveTo>
                <a:lnTo>
                  <a:pt x="6917" y="450991"/>
                </a:lnTo>
                <a:lnTo>
                  <a:pt x="0" y="444547"/>
                </a:lnTo>
                <a:lnTo>
                  <a:pt x="444548" y="0"/>
                </a:lnTo>
                <a:lnTo>
                  <a:pt x="469003" y="19861"/>
                </a:lnTo>
                <a:lnTo>
                  <a:pt x="472512" y="22327"/>
                </a:lnTo>
                <a:lnTo>
                  <a:pt x="26697" y="468142"/>
                </a:lnTo>
                <a:close/>
              </a:path>
            </a:pathLst>
          </a:custGeom>
          <a:solidFill>
            <a:srgbClr val="00B9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821397" y="1243905"/>
            <a:ext cx="464820" cy="462915"/>
          </a:xfrm>
          <a:custGeom>
            <a:avLst/>
            <a:gdLst/>
            <a:ahLst/>
            <a:cxnLst/>
            <a:rect l="l" t="t" r="r" b="b"/>
            <a:pathLst>
              <a:path w="464820" h="462914">
                <a:moveTo>
                  <a:pt x="19726" y="462318"/>
                </a:moveTo>
                <a:lnTo>
                  <a:pt x="0" y="443945"/>
                </a:lnTo>
                <a:lnTo>
                  <a:pt x="443944" y="0"/>
                </a:lnTo>
                <a:lnTo>
                  <a:pt x="454234" y="9616"/>
                </a:lnTo>
                <a:lnTo>
                  <a:pt x="464274" y="17770"/>
                </a:lnTo>
                <a:lnTo>
                  <a:pt x="19726" y="462318"/>
                </a:lnTo>
                <a:close/>
              </a:path>
            </a:pathLst>
          </a:custGeom>
          <a:solidFill>
            <a:srgbClr val="00BA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96033" y="1219353"/>
            <a:ext cx="469900" cy="468630"/>
          </a:xfrm>
          <a:custGeom>
            <a:avLst/>
            <a:gdLst/>
            <a:ahLst/>
            <a:cxnLst/>
            <a:rect l="l" t="t" r="r" b="b"/>
            <a:pathLst>
              <a:path w="469900" h="468630">
                <a:moveTo>
                  <a:pt x="25364" y="468497"/>
                </a:moveTo>
                <a:lnTo>
                  <a:pt x="18996" y="462565"/>
                </a:lnTo>
                <a:lnTo>
                  <a:pt x="0" y="443569"/>
                </a:lnTo>
                <a:lnTo>
                  <a:pt x="443569" y="0"/>
                </a:lnTo>
                <a:lnTo>
                  <a:pt x="447152" y="3846"/>
                </a:lnTo>
                <a:lnTo>
                  <a:pt x="469308" y="24551"/>
                </a:lnTo>
                <a:lnTo>
                  <a:pt x="25364" y="468497"/>
                </a:lnTo>
                <a:close/>
              </a:path>
            </a:pathLst>
          </a:custGeom>
          <a:solidFill>
            <a:srgbClr val="00BB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77200" y="1199626"/>
            <a:ext cx="462915" cy="463550"/>
          </a:xfrm>
          <a:custGeom>
            <a:avLst/>
            <a:gdLst/>
            <a:ahLst/>
            <a:cxnLst/>
            <a:rect l="l" t="t" r="r" b="b"/>
            <a:pathLst>
              <a:path w="462915" h="463550">
                <a:moveTo>
                  <a:pt x="18831" y="463296"/>
                </a:moveTo>
                <a:lnTo>
                  <a:pt x="5931" y="450396"/>
                </a:lnTo>
                <a:lnTo>
                  <a:pt x="0" y="444027"/>
                </a:lnTo>
                <a:lnTo>
                  <a:pt x="444028" y="0"/>
                </a:lnTo>
                <a:lnTo>
                  <a:pt x="462401" y="19726"/>
                </a:lnTo>
                <a:lnTo>
                  <a:pt x="18831" y="463296"/>
                </a:lnTo>
                <a:close/>
              </a:path>
            </a:pathLst>
          </a:custGeom>
          <a:solidFill>
            <a:srgbClr val="00BC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8093" y="1178331"/>
            <a:ext cx="463550" cy="465455"/>
          </a:xfrm>
          <a:custGeom>
            <a:avLst/>
            <a:gdLst/>
            <a:ahLst/>
            <a:cxnLst/>
            <a:rect l="l" t="t" r="r" b="b"/>
            <a:pathLst>
              <a:path w="463550" h="465455">
                <a:moveTo>
                  <a:pt x="19107" y="465323"/>
                </a:moveTo>
                <a:lnTo>
                  <a:pt x="0" y="444807"/>
                </a:lnTo>
                <a:lnTo>
                  <a:pt x="444808" y="0"/>
                </a:lnTo>
                <a:lnTo>
                  <a:pt x="454818" y="12366"/>
                </a:lnTo>
                <a:lnTo>
                  <a:pt x="463135" y="21295"/>
                </a:lnTo>
                <a:lnTo>
                  <a:pt x="19107" y="465323"/>
                </a:lnTo>
                <a:close/>
              </a:path>
            </a:pathLst>
          </a:custGeom>
          <a:solidFill>
            <a:srgbClr val="00B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35233" y="1151073"/>
            <a:ext cx="467995" cy="472440"/>
          </a:xfrm>
          <a:custGeom>
            <a:avLst/>
            <a:gdLst/>
            <a:ahLst/>
            <a:cxnLst/>
            <a:rect l="l" t="t" r="r" b="b"/>
            <a:pathLst>
              <a:path w="467995" h="472440">
                <a:moveTo>
                  <a:pt x="22859" y="472065"/>
                </a:moveTo>
                <a:lnTo>
                  <a:pt x="17151" y="465936"/>
                </a:lnTo>
                <a:lnTo>
                  <a:pt x="0" y="446157"/>
                </a:lnTo>
                <a:lnTo>
                  <a:pt x="446157" y="0"/>
                </a:lnTo>
                <a:lnTo>
                  <a:pt x="449701" y="5061"/>
                </a:lnTo>
                <a:lnTo>
                  <a:pt x="467668" y="27257"/>
                </a:lnTo>
                <a:lnTo>
                  <a:pt x="22859" y="472065"/>
                </a:lnTo>
                <a:close/>
              </a:path>
            </a:pathLst>
          </a:custGeom>
          <a:solidFill>
            <a:srgbClr val="00BE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12299" y="1121494"/>
            <a:ext cx="469265" cy="476250"/>
          </a:xfrm>
          <a:custGeom>
            <a:avLst/>
            <a:gdLst/>
            <a:ahLst/>
            <a:cxnLst/>
            <a:rect l="l" t="t" r="r" b="b"/>
            <a:pathLst>
              <a:path w="469265" h="476250">
                <a:moveTo>
                  <a:pt x="22934" y="475736"/>
                </a:moveTo>
                <a:lnTo>
                  <a:pt x="10520" y="461420"/>
                </a:lnTo>
                <a:lnTo>
                  <a:pt x="0" y="448378"/>
                </a:lnTo>
                <a:lnTo>
                  <a:pt x="448379" y="0"/>
                </a:lnTo>
                <a:lnTo>
                  <a:pt x="469091" y="29579"/>
                </a:lnTo>
                <a:lnTo>
                  <a:pt x="22934" y="475736"/>
                </a:lnTo>
                <a:close/>
              </a:path>
            </a:pathLst>
          </a:custGeom>
          <a:solidFill>
            <a:srgbClr val="00C0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07536" y="1114943"/>
            <a:ext cx="453390" cy="455295"/>
          </a:xfrm>
          <a:custGeom>
            <a:avLst/>
            <a:gdLst/>
            <a:ahLst/>
            <a:cxnLst/>
            <a:rect l="l" t="t" r="r" b="b"/>
            <a:pathLst>
              <a:path w="453390" h="455294">
                <a:moveTo>
                  <a:pt x="4763" y="454929"/>
                </a:moveTo>
                <a:lnTo>
                  <a:pt x="0" y="449024"/>
                </a:lnTo>
                <a:lnTo>
                  <a:pt x="449022" y="0"/>
                </a:lnTo>
                <a:lnTo>
                  <a:pt x="451841" y="4692"/>
                </a:lnTo>
                <a:lnTo>
                  <a:pt x="453142" y="6550"/>
                </a:lnTo>
                <a:lnTo>
                  <a:pt x="4763" y="454929"/>
                </a:lnTo>
                <a:close/>
              </a:path>
            </a:pathLst>
          </a:custGeom>
          <a:solidFill>
            <a:srgbClr val="00C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95288" y="1097807"/>
            <a:ext cx="461645" cy="466725"/>
          </a:xfrm>
          <a:custGeom>
            <a:avLst/>
            <a:gdLst/>
            <a:ahLst/>
            <a:cxnLst/>
            <a:rect l="l" t="t" r="r" b="b"/>
            <a:pathLst>
              <a:path w="461645" h="466725">
                <a:moveTo>
                  <a:pt x="12248" y="466160"/>
                </a:moveTo>
                <a:lnTo>
                  <a:pt x="0" y="450977"/>
                </a:lnTo>
                <a:lnTo>
                  <a:pt x="450977" y="0"/>
                </a:lnTo>
                <a:lnTo>
                  <a:pt x="461271" y="17136"/>
                </a:lnTo>
                <a:lnTo>
                  <a:pt x="12248" y="466160"/>
                </a:lnTo>
                <a:close/>
              </a:path>
            </a:pathLst>
          </a:custGeom>
          <a:solidFill>
            <a:srgbClr val="00C1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73708" y="1065475"/>
            <a:ext cx="473075" cy="483870"/>
          </a:xfrm>
          <a:custGeom>
            <a:avLst/>
            <a:gdLst/>
            <a:ahLst/>
            <a:cxnLst/>
            <a:rect l="l" t="t" r="r" b="b"/>
            <a:pathLst>
              <a:path w="473075" h="483869">
                <a:moveTo>
                  <a:pt x="21578" y="483309"/>
                </a:moveTo>
                <a:lnTo>
                  <a:pt x="20758" y="482292"/>
                </a:lnTo>
                <a:lnTo>
                  <a:pt x="0" y="454594"/>
                </a:lnTo>
                <a:lnTo>
                  <a:pt x="454594" y="0"/>
                </a:lnTo>
                <a:lnTo>
                  <a:pt x="462654" y="15847"/>
                </a:lnTo>
                <a:lnTo>
                  <a:pt x="472556" y="32331"/>
                </a:lnTo>
                <a:lnTo>
                  <a:pt x="21578" y="483309"/>
                </a:lnTo>
                <a:close/>
              </a:path>
            </a:pathLst>
          </a:custGeom>
          <a:solidFill>
            <a:srgbClr val="00C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49064" y="1025153"/>
            <a:ext cx="479425" cy="495300"/>
          </a:xfrm>
          <a:custGeom>
            <a:avLst/>
            <a:gdLst/>
            <a:ahLst/>
            <a:cxnLst/>
            <a:rect l="l" t="t" r="r" b="b"/>
            <a:pathLst>
              <a:path w="479425" h="495300">
                <a:moveTo>
                  <a:pt x="24644" y="494916"/>
                </a:moveTo>
                <a:lnTo>
                  <a:pt x="18298" y="486448"/>
                </a:lnTo>
                <a:lnTo>
                  <a:pt x="0" y="460126"/>
                </a:lnTo>
                <a:lnTo>
                  <a:pt x="460126" y="0"/>
                </a:lnTo>
                <a:lnTo>
                  <a:pt x="466953" y="16165"/>
                </a:lnTo>
                <a:lnTo>
                  <a:pt x="479238" y="40321"/>
                </a:lnTo>
                <a:lnTo>
                  <a:pt x="24644" y="494916"/>
                </a:lnTo>
                <a:close/>
              </a:path>
            </a:pathLst>
          </a:custGeom>
          <a:solidFill>
            <a:srgbClr val="00C3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29033" y="989184"/>
            <a:ext cx="480695" cy="496570"/>
          </a:xfrm>
          <a:custGeom>
            <a:avLst/>
            <a:gdLst/>
            <a:ahLst/>
            <a:cxnLst/>
            <a:rect l="l" t="t" r="r" b="b"/>
            <a:pathLst>
              <a:path w="480695" h="496569">
                <a:moveTo>
                  <a:pt x="20030" y="496095"/>
                </a:moveTo>
                <a:lnTo>
                  <a:pt x="12503" y="485267"/>
                </a:lnTo>
                <a:lnTo>
                  <a:pt x="0" y="465832"/>
                </a:lnTo>
                <a:lnTo>
                  <a:pt x="465832" y="0"/>
                </a:lnTo>
                <a:lnTo>
                  <a:pt x="469427" y="10563"/>
                </a:lnTo>
                <a:lnTo>
                  <a:pt x="480156" y="35968"/>
                </a:lnTo>
                <a:lnTo>
                  <a:pt x="20030" y="496095"/>
                </a:lnTo>
                <a:close/>
              </a:path>
            </a:pathLst>
          </a:custGeom>
          <a:solidFill>
            <a:srgbClr val="00C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606878" y="945308"/>
            <a:ext cx="488315" cy="509905"/>
          </a:xfrm>
          <a:custGeom>
            <a:avLst/>
            <a:gdLst/>
            <a:ahLst/>
            <a:cxnLst/>
            <a:rect l="l" t="t" r="r" b="b"/>
            <a:pathLst>
              <a:path w="488315" h="509905">
                <a:moveTo>
                  <a:pt x="22155" y="509708"/>
                </a:moveTo>
                <a:lnTo>
                  <a:pt x="10144" y="491040"/>
                </a:lnTo>
                <a:lnTo>
                  <a:pt x="0" y="473953"/>
                </a:lnTo>
                <a:lnTo>
                  <a:pt x="473953" y="0"/>
                </a:lnTo>
                <a:lnTo>
                  <a:pt x="476942" y="11422"/>
                </a:lnTo>
                <a:lnTo>
                  <a:pt x="487987" y="43876"/>
                </a:lnTo>
                <a:lnTo>
                  <a:pt x="22155" y="509708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84672" y="895998"/>
            <a:ext cx="496570" cy="523875"/>
          </a:xfrm>
          <a:custGeom>
            <a:avLst/>
            <a:gdLst/>
            <a:ahLst/>
            <a:cxnLst/>
            <a:rect l="l" t="t" r="r" b="b"/>
            <a:pathLst>
              <a:path w="496570" h="523875">
                <a:moveTo>
                  <a:pt x="22206" y="523262"/>
                </a:moveTo>
                <a:lnTo>
                  <a:pt x="9182" y="501326"/>
                </a:lnTo>
                <a:lnTo>
                  <a:pt x="0" y="484508"/>
                </a:lnTo>
                <a:lnTo>
                  <a:pt x="484507" y="0"/>
                </a:lnTo>
                <a:lnTo>
                  <a:pt x="487546" y="16393"/>
                </a:lnTo>
                <a:lnTo>
                  <a:pt x="496159" y="49309"/>
                </a:lnTo>
                <a:lnTo>
                  <a:pt x="22206" y="523262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61104" y="836211"/>
            <a:ext cx="508634" cy="544830"/>
          </a:xfrm>
          <a:custGeom>
            <a:avLst/>
            <a:gdLst/>
            <a:ahLst/>
            <a:cxnLst/>
            <a:rect l="l" t="t" r="r" b="b"/>
            <a:pathLst>
              <a:path w="508634" h="544830">
                <a:moveTo>
                  <a:pt x="23567" y="544295"/>
                </a:moveTo>
                <a:lnTo>
                  <a:pt x="10958" y="521202"/>
                </a:lnTo>
                <a:lnTo>
                  <a:pt x="0" y="499283"/>
                </a:lnTo>
                <a:lnTo>
                  <a:pt x="499283" y="0"/>
                </a:lnTo>
                <a:lnTo>
                  <a:pt x="502672" y="30641"/>
                </a:lnTo>
                <a:lnTo>
                  <a:pt x="508074" y="59787"/>
                </a:lnTo>
                <a:lnTo>
                  <a:pt x="23567" y="544295"/>
                </a:lnTo>
                <a:close/>
              </a:path>
            </a:pathLst>
          </a:custGeom>
          <a:solidFill>
            <a:srgbClr val="00C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39069" y="772667"/>
            <a:ext cx="521334" cy="563245"/>
          </a:xfrm>
          <a:custGeom>
            <a:avLst/>
            <a:gdLst/>
            <a:ahLst/>
            <a:cxnLst/>
            <a:rect l="l" t="t" r="r" b="b"/>
            <a:pathLst>
              <a:path w="521334" h="563244">
                <a:moveTo>
                  <a:pt x="22035" y="562827"/>
                </a:moveTo>
                <a:lnTo>
                  <a:pt x="12612" y="543980"/>
                </a:lnTo>
                <a:lnTo>
                  <a:pt x="0" y="516282"/>
                </a:lnTo>
                <a:lnTo>
                  <a:pt x="516282" y="0"/>
                </a:lnTo>
                <a:lnTo>
                  <a:pt x="517806" y="0"/>
                </a:lnTo>
                <a:lnTo>
                  <a:pt x="519552" y="47569"/>
                </a:lnTo>
                <a:lnTo>
                  <a:pt x="521319" y="63543"/>
                </a:lnTo>
                <a:lnTo>
                  <a:pt x="22035" y="562827"/>
                </a:lnTo>
                <a:close/>
              </a:path>
            </a:pathLst>
          </a:custGeom>
          <a:solidFill>
            <a:srgbClr val="00C7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515961" y="772667"/>
            <a:ext cx="539750" cy="516890"/>
          </a:xfrm>
          <a:custGeom>
            <a:avLst/>
            <a:gdLst/>
            <a:ahLst/>
            <a:cxnLst/>
            <a:rect l="l" t="t" r="r" b="b"/>
            <a:pathLst>
              <a:path w="539750" h="516890">
                <a:moveTo>
                  <a:pt x="23107" y="516282"/>
                </a:moveTo>
                <a:lnTo>
                  <a:pt x="16782" y="502392"/>
                </a:lnTo>
                <a:lnTo>
                  <a:pt x="0" y="461666"/>
                </a:lnTo>
                <a:lnTo>
                  <a:pt x="461667" y="0"/>
                </a:lnTo>
                <a:lnTo>
                  <a:pt x="539390" y="0"/>
                </a:lnTo>
                <a:lnTo>
                  <a:pt x="23107" y="516282"/>
                </a:lnTo>
                <a:close/>
              </a:path>
            </a:pathLst>
          </a:custGeom>
          <a:solidFill>
            <a:srgbClr val="00C8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10562" y="772667"/>
            <a:ext cx="467359" cy="462280"/>
          </a:xfrm>
          <a:custGeom>
            <a:avLst/>
            <a:gdLst/>
            <a:ahLst/>
            <a:cxnLst/>
            <a:rect l="l" t="t" r="r" b="b"/>
            <a:pathLst>
              <a:path w="467359" h="462280">
                <a:moveTo>
                  <a:pt x="5400" y="461666"/>
                </a:moveTo>
                <a:lnTo>
                  <a:pt x="4719" y="460015"/>
                </a:lnTo>
                <a:lnTo>
                  <a:pt x="0" y="447254"/>
                </a:lnTo>
                <a:lnTo>
                  <a:pt x="447254" y="0"/>
                </a:lnTo>
                <a:lnTo>
                  <a:pt x="467067" y="0"/>
                </a:lnTo>
                <a:lnTo>
                  <a:pt x="5400" y="461666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487377" y="772667"/>
            <a:ext cx="470534" cy="447675"/>
          </a:xfrm>
          <a:custGeom>
            <a:avLst/>
            <a:gdLst/>
            <a:ahLst/>
            <a:cxnLst/>
            <a:rect l="l" t="t" r="r" b="b"/>
            <a:pathLst>
              <a:path w="470534" h="447675">
                <a:moveTo>
                  <a:pt x="23184" y="447254"/>
                </a:moveTo>
                <a:lnTo>
                  <a:pt x="11949" y="416880"/>
                </a:lnTo>
                <a:lnTo>
                  <a:pt x="0" y="380521"/>
                </a:lnTo>
                <a:lnTo>
                  <a:pt x="380521" y="0"/>
                </a:lnTo>
                <a:lnTo>
                  <a:pt x="470438" y="0"/>
                </a:lnTo>
                <a:lnTo>
                  <a:pt x="23184" y="447254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63942" y="772667"/>
            <a:ext cx="404495" cy="381000"/>
          </a:xfrm>
          <a:custGeom>
            <a:avLst/>
            <a:gdLst/>
            <a:ahLst/>
            <a:cxnLst/>
            <a:rect l="l" t="t" r="r" b="b"/>
            <a:pathLst>
              <a:path w="404495" h="381000">
                <a:moveTo>
                  <a:pt x="23435" y="380521"/>
                </a:moveTo>
                <a:lnTo>
                  <a:pt x="20970" y="373021"/>
                </a:lnTo>
                <a:lnTo>
                  <a:pt x="8130" y="328471"/>
                </a:lnTo>
                <a:lnTo>
                  <a:pt x="0" y="295754"/>
                </a:lnTo>
                <a:lnTo>
                  <a:pt x="295754" y="0"/>
                </a:lnTo>
                <a:lnTo>
                  <a:pt x="403956" y="0"/>
                </a:lnTo>
                <a:lnTo>
                  <a:pt x="23435" y="380521"/>
                </a:lnTo>
                <a:close/>
              </a:path>
            </a:pathLst>
          </a:custGeom>
          <a:solidFill>
            <a:srgbClr val="00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36334" y="772667"/>
            <a:ext cx="323850" cy="295910"/>
          </a:xfrm>
          <a:custGeom>
            <a:avLst/>
            <a:gdLst/>
            <a:ahLst/>
            <a:cxnLst/>
            <a:rect l="l" t="t" r="r" b="b"/>
            <a:pathLst>
              <a:path w="323850" h="295909">
                <a:moveTo>
                  <a:pt x="27608" y="295754"/>
                </a:moveTo>
                <a:lnTo>
                  <a:pt x="14908" y="237427"/>
                </a:lnTo>
                <a:lnTo>
                  <a:pt x="6984" y="190998"/>
                </a:lnTo>
                <a:lnTo>
                  <a:pt x="763" y="144008"/>
                </a:lnTo>
                <a:lnTo>
                  <a:pt x="0" y="135911"/>
                </a:lnTo>
                <a:lnTo>
                  <a:pt x="135911" y="0"/>
                </a:lnTo>
                <a:lnTo>
                  <a:pt x="323362" y="0"/>
                </a:lnTo>
                <a:lnTo>
                  <a:pt x="27608" y="295754"/>
                </a:lnTo>
                <a:close/>
              </a:path>
            </a:pathLst>
          </a:custGeom>
          <a:solidFill>
            <a:srgbClr val="00C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28988" y="772667"/>
            <a:ext cx="143510" cy="136525"/>
          </a:xfrm>
          <a:custGeom>
            <a:avLst/>
            <a:gdLst/>
            <a:ahLst/>
            <a:cxnLst/>
            <a:rect l="l" t="t" r="r" b="b"/>
            <a:pathLst>
              <a:path w="143509" h="136525">
                <a:moveTo>
                  <a:pt x="7345" y="135911"/>
                </a:moveTo>
                <a:lnTo>
                  <a:pt x="3625" y="96490"/>
                </a:lnTo>
                <a:lnTo>
                  <a:pt x="911" y="48476"/>
                </a:lnTo>
                <a:lnTo>
                  <a:pt x="0" y="0"/>
                </a:lnTo>
                <a:lnTo>
                  <a:pt x="143257" y="0"/>
                </a:lnTo>
                <a:lnTo>
                  <a:pt x="7345" y="135911"/>
                </a:lnTo>
                <a:close/>
              </a:path>
            </a:pathLst>
          </a:custGeom>
          <a:solidFill>
            <a:srgbClr val="00CD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015557" y="2122378"/>
            <a:ext cx="4252595" cy="644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2850"/>
              </a:lnSpc>
              <a:spcBef>
                <a:spcPts val="110"/>
              </a:spcBef>
            </a:pPr>
            <a:r>
              <a:rPr dirty="0" sz="2450" spc="105" b="1">
                <a:latin typeface="微软雅黑"/>
                <a:cs typeface="微软雅黑"/>
              </a:rPr>
              <a:t>敏</a:t>
            </a:r>
            <a:r>
              <a:rPr dirty="0" sz="2450" spc="130" b="1">
                <a:latin typeface="微软雅黑"/>
                <a:cs typeface="微软雅黑"/>
              </a:rPr>
              <a:t>捷</a:t>
            </a:r>
            <a:r>
              <a:rPr dirty="0" sz="2450" spc="95" b="1">
                <a:latin typeface="微软雅黑"/>
                <a:cs typeface="微软雅黑"/>
              </a:rPr>
              <a:t>C</a:t>
            </a:r>
            <a:r>
              <a:rPr dirty="0" sz="2450" spc="130" b="1">
                <a:latin typeface="微软雅黑"/>
                <a:cs typeface="微软雅黑"/>
              </a:rPr>
              <a:t>o</a:t>
            </a:r>
            <a:r>
              <a:rPr dirty="0" sz="2450" spc="85" b="1">
                <a:latin typeface="微软雅黑"/>
                <a:cs typeface="微软雅黑"/>
              </a:rPr>
              <a:t>P</a:t>
            </a:r>
            <a:r>
              <a:rPr dirty="0" sz="2450" spc="130" b="1">
                <a:latin typeface="微软雅黑"/>
                <a:cs typeface="微软雅黑"/>
              </a:rPr>
              <a:t>及</a:t>
            </a:r>
            <a:r>
              <a:rPr dirty="0" sz="2450" spc="105" b="1">
                <a:latin typeface="微软雅黑"/>
                <a:cs typeface="微软雅黑"/>
              </a:rPr>
              <a:t>敏捷改进专项小</a:t>
            </a:r>
            <a:r>
              <a:rPr dirty="0" sz="2450" spc="10" b="1">
                <a:latin typeface="微软雅黑"/>
                <a:cs typeface="微软雅黑"/>
              </a:rPr>
              <a:t>组</a:t>
            </a:r>
            <a:endParaRPr sz="2450">
              <a:latin typeface="微软雅黑"/>
              <a:cs typeface="微软雅黑"/>
            </a:endParaRPr>
          </a:p>
          <a:p>
            <a:pPr marL="137160">
              <a:lnSpc>
                <a:spcPts val="2010"/>
              </a:lnSpc>
            </a:pPr>
            <a:r>
              <a:rPr dirty="0" sz="1750" spc="5" b="1">
                <a:latin typeface="微软雅黑"/>
                <a:cs typeface="微软雅黑"/>
              </a:rPr>
              <a:t>（Community</a:t>
            </a:r>
            <a:r>
              <a:rPr dirty="0" sz="1750" b="1">
                <a:latin typeface="微软雅黑"/>
                <a:cs typeface="微软雅黑"/>
              </a:rPr>
              <a:t> </a:t>
            </a:r>
            <a:r>
              <a:rPr dirty="0" sz="1750" spc="-20" b="1">
                <a:latin typeface="微软雅黑"/>
                <a:cs typeface="微软雅黑"/>
              </a:rPr>
              <a:t>of</a:t>
            </a:r>
            <a:r>
              <a:rPr dirty="0" sz="1750" spc="5" b="1">
                <a:latin typeface="微软雅黑"/>
                <a:cs typeface="微软雅黑"/>
              </a:rPr>
              <a:t> </a:t>
            </a:r>
            <a:r>
              <a:rPr dirty="0" sz="1750" spc="-5" b="1">
                <a:latin typeface="微软雅黑"/>
                <a:cs typeface="微软雅黑"/>
              </a:rPr>
              <a:t>Practice</a:t>
            </a:r>
            <a:r>
              <a:rPr dirty="0" sz="1750" spc="5" b="1">
                <a:latin typeface="微软雅黑"/>
                <a:cs typeface="微软雅黑"/>
              </a:rPr>
              <a:t> </a:t>
            </a:r>
            <a:r>
              <a:rPr dirty="0" sz="1750" b="1">
                <a:latin typeface="微软雅黑"/>
                <a:cs typeface="微软雅黑"/>
              </a:rPr>
              <a:t>实践社群）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951731" y="2990088"/>
            <a:ext cx="2712719" cy="2023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39951" y="2990088"/>
            <a:ext cx="2691383" cy="2023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842760" y="2990088"/>
            <a:ext cx="2756915" cy="2023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1" name="object 51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2" name="object 52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4774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敏捷实施建议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2" y="1199387"/>
            <a:ext cx="126491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91289" y="1930907"/>
            <a:ext cx="101600" cy="105410"/>
          </a:xfrm>
          <a:custGeom>
            <a:avLst/>
            <a:gdLst/>
            <a:ahLst/>
            <a:cxnLst/>
            <a:rect l="l" t="t" r="r" b="b"/>
            <a:pathLst>
              <a:path w="101600" h="105410">
                <a:moveTo>
                  <a:pt x="101095" y="105155"/>
                </a:moveTo>
                <a:lnTo>
                  <a:pt x="52618" y="104243"/>
                </a:lnTo>
                <a:lnTo>
                  <a:pt x="4605" y="101529"/>
                </a:lnTo>
                <a:lnTo>
                  <a:pt x="0" y="101095"/>
                </a:lnTo>
                <a:lnTo>
                  <a:pt x="101095" y="0"/>
                </a:lnTo>
                <a:lnTo>
                  <a:pt x="101095" y="105155"/>
                </a:lnTo>
                <a:close/>
              </a:path>
            </a:pathLst>
          </a:custGeom>
          <a:solidFill>
            <a:srgbClr val="00AA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36552" y="1754124"/>
            <a:ext cx="255904" cy="278130"/>
          </a:xfrm>
          <a:custGeom>
            <a:avLst/>
            <a:gdLst/>
            <a:ahLst/>
            <a:cxnLst/>
            <a:rect l="l" t="t" r="r" b="b"/>
            <a:pathLst>
              <a:path w="255904" h="278130">
                <a:moveTo>
                  <a:pt x="154737" y="277878"/>
                </a:moveTo>
                <a:lnTo>
                  <a:pt x="111824" y="273829"/>
                </a:lnTo>
                <a:lnTo>
                  <a:pt x="64834" y="267609"/>
                </a:lnTo>
                <a:lnTo>
                  <a:pt x="18405" y="259685"/>
                </a:lnTo>
                <a:lnTo>
                  <a:pt x="0" y="255832"/>
                </a:lnTo>
                <a:lnTo>
                  <a:pt x="255832" y="0"/>
                </a:lnTo>
                <a:lnTo>
                  <a:pt x="255832" y="176783"/>
                </a:lnTo>
                <a:lnTo>
                  <a:pt x="154737" y="277878"/>
                </a:lnTo>
                <a:close/>
              </a:path>
            </a:pathLst>
          </a:custGeom>
          <a:solidFill>
            <a:srgbClr val="00AB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56581" y="1655062"/>
            <a:ext cx="335915" cy="354965"/>
          </a:xfrm>
          <a:custGeom>
            <a:avLst/>
            <a:gdLst/>
            <a:ahLst/>
            <a:cxnLst/>
            <a:rect l="l" t="t" r="r" b="b"/>
            <a:pathLst>
              <a:path w="335915" h="354964">
                <a:moveTo>
                  <a:pt x="79970" y="354894"/>
                </a:moveTo>
                <a:lnTo>
                  <a:pt x="52541" y="349151"/>
                </a:lnTo>
                <a:lnTo>
                  <a:pt x="7331" y="337917"/>
                </a:lnTo>
                <a:lnTo>
                  <a:pt x="0" y="335804"/>
                </a:lnTo>
                <a:lnTo>
                  <a:pt x="335803" y="0"/>
                </a:lnTo>
                <a:lnTo>
                  <a:pt x="335803" y="99062"/>
                </a:lnTo>
                <a:lnTo>
                  <a:pt x="79970" y="354894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74054" y="1546858"/>
            <a:ext cx="418465" cy="444500"/>
          </a:xfrm>
          <a:custGeom>
            <a:avLst/>
            <a:gdLst/>
            <a:ahLst/>
            <a:cxnLst/>
            <a:rect l="l" t="t" r="r" b="b"/>
            <a:pathLst>
              <a:path w="418465" h="444500">
                <a:moveTo>
                  <a:pt x="82526" y="444008"/>
                </a:moveTo>
                <a:lnTo>
                  <a:pt x="45308" y="433281"/>
                </a:lnTo>
                <a:lnTo>
                  <a:pt x="1449" y="418867"/>
                </a:lnTo>
                <a:lnTo>
                  <a:pt x="0" y="418331"/>
                </a:lnTo>
                <a:lnTo>
                  <a:pt x="418329" y="0"/>
                </a:lnTo>
                <a:lnTo>
                  <a:pt x="418329" y="108204"/>
                </a:lnTo>
                <a:lnTo>
                  <a:pt x="82526" y="444008"/>
                </a:lnTo>
                <a:close/>
              </a:path>
            </a:pathLst>
          </a:custGeom>
          <a:solidFill>
            <a:srgbClr val="00AC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16688" y="1467611"/>
            <a:ext cx="476250" cy="497840"/>
          </a:xfrm>
          <a:custGeom>
            <a:avLst/>
            <a:gdLst/>
            <a:ahLst/>
            <a:cxnLst/>
            <a:rect l="l" t="t" r="r" b="b"/>
            <a:pathLst>
              <a:path w="476250" h="497839">
                <a:moveTo>
                  <a:pt x="57366" y="497577"/>
                </a:moveTo>
                <a:lnTo>
                  <a:pt x="15681" y="482158"/>
                </a:lnTo>
                <a:lnTo>
                  <a:pt x="0" y="475696"/>
                </a:lnTo>
                <a:lnTo>
                  <a:pt x="475696" y="0"/>
                </a:lnTo>
                <a:lnTo>
                  <a:pt x="475696" y="79246"/>
                </a:lnTo>
                <a:lnTo>
                  <a:pt x="57366" y="497577"/>
                </a:lnTo>
                <a:close/>
              </a:path>
            </a:pathLst>
          </a:custGeom>
          <a:solidFill>
            <a:srgbClr val="00AD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88668" y="1427988"/>
            <a:ext cx="504190" cy="515620"/>
          </a:xfrm>
          <a:custGeom>
            <a:avLst/>
            <a:gdLst/>
            <a:ahLst/>
            <a:cxnLst/>
            <a:rect l="l" t="t" r="r" b="b"/>
            <a:pathLst>
              <a:path w="504190" h="515619">
                <a:moveTo>
                  <a:pt x="28020" y="515319"/>
                </a:moveTo>
                <a:lnTo>
                  <a:pt x="1324" y="504319"/>
                </a:lnTo>
                <a:lnTo>
                  <a:pt x="0" y="503716"/>
                </a:lnTo>
                <a:lnTo>
                  <a:pt x="503716" y="0"/>
                </a:lnTo>
                <a:lnTo>
                  <a:pt x="503716" y="39623"/>
                </a:lnTo>
                <a:lnTo>
                  <a:pt x="28020" y="515319"/>
                </a:lnTo>
                <a:close/>
              </a:path>
            </a:pathLst>
          </a:custGeom>
          <a:solidFill>
            <a:srgbClr val="00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176102" y="1409699"/>
            <a:ext cx="516890" cy="522605"/>
          </a:xfrm>
          <a:custGeom>
            <a:avLst/>
            <a:gdLst/>
            <a:ahLst/>
            <a:cxnLst/>
            <a:rect l="l" t="t" r="r" b="b"/>
            <a:pathLst>
              <a:path w="516890" h="522605">
                <a:moveTo>
                  <a:pt x="12565" y="522004"/>
                </a:moveTo>
                <a:lnTo>
                  <a:pt x="0" y="516282"/>
                </a:lnTo>
                <a:lnTo>
                  <a:pt x="516282" y="0"/>
                </a:lnTo>
                <a:lnTo>
                  <a:pt x="516282" y="18288"/>
                </a:lnTo>
                <a:lnTo>
                  <a:pt x="12565" y="522004"/>
                </a:lnTo>
                <a:close/>
              </a:path>
            </a:pathLst>
          </a:custGeom>
          <a:solidFill>
            <a:srgbClr val="00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28747" y="1406000"/>
            <a:ext cx="563880" cy="520065"/>
          </a:xfrm>
          <a:custGeom>
            <a:avLst/>
            <a:gdLst/>
            <a:ahLst/>
            <a:cxnLst/>
            <a:rect l="l" t="t" r="r" b="b"/>
            <a:pathLst>
              <a:path w="563879" h="520064">
                <a:moveTo>
                  <a:pt x="47354" y="519981"/>
                </a:moveTo>
                <a:lnTo>
                  <a:pt x="19656" y="507368"/>
                </a:lnTo>
                <a:lnTo>
                  <a:pt x="0" y="497541"/>
                </a:lnTo>
                <a:lnTo>
                  <a:pt x="498678" y="0"/>
                </a:lnTo>
                <a:lnTo>
                  <a:pt x="516265" y="1952"/>
                </a:lnTo>
                <a:lnTo>
                  <a:pt x="563636" y="3698"/>
                </a:lnTo>
                <a:lnTo>
                  <a:pt x="47354" y="519981"/>
                </a:lnTo>
                <a:close/>
              </a:path>
            </a:pathLst>
          </a:custGeom>
          <a:solidFill>
            <a:srgbClr val="00AF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89472" y="1398274"/>
            <a:ext cx="538480" cy="505459"/>
          </a:xfrm>
          <a:custGeom>
            <a:avLst/>
            <a:gdLst/>
            <a:ahLst/>
            <a:cxnLst/>
            <a:rect l="l" t="t" r="r" b="b"/>
            <a:pathLst>
              <a:path w="538479" h="505460">
                <a:moveTo>
                  <a:pt x="39275" y="505268"/>
                </a:moveTo>
                <a:lnTo>
                  <a:pt x="18165" y="494714"/>
                </a:lnTo>
                <a:lnTo>
                  <a:pt x="0" y="484795"/>
                </a:lnTo>
                <a:lnTo>
                  <a:pt x="484797" y="0"/>
                </a:lnTo>
                <a:lnTo>
                  <a:pt x="509105" y="4523"/>
                </a:lnTo>
                <a:lnTo>
                  <a:pt x="537953" y="7726"/>
                </a:lnTo>
                <a:lnTo>
                  <a:pt x="39275" y="505268"/>
                </a:lnTo>
                <a:close/>
              </a:path>
            </a:pathLst>
          </a:custGeom>
          <a:solidFill>
            <a:srgbClr val="00B0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57266" y="1389090"/>
            <a:ext cx="517525" cy="494030"/>
          </a:xfrm>
          <a:custGeom>
            <a:avLst/>
            <a:gdLst/>
            <a:ahLst/>
            <a:cxnLst/>
            <a:rect l="l" t="t" r="r" b="b"/>
            <a:pathLst>
              <a:path w="517525" h="494030">
                <a:moveTo>
                  <a:pt x="32205" y="493980"/>
                </a:moveTo>
                <a:lnTo>
                  <a:pt x="10460" y="482107"/>
                </a:lnTo>
                <a:lnTo>
                  <a:pt x="0" y="475896"/>
                </a:lnTo>
                <a:lnTo>
                  <a:pt x="475894" y="0"/>
                </a:lnTo>
                <a:lnTo>
                  <a:pt x="495935" y="5264"/>
                </a:lnTo>
                <a:lnTo>
                  <a:pt x="517003" y="9184"/>
                </a:lnTo>
                <a:lnTo>
                  <a:pt x="32205" y="493980"/>
                </a:lnTo>
                <a:close/>
              </a:path>
            </a:pathLst>
          </a:custGeom>
          <a:solidFill>
            <a:srgbClr val="00B1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27654" y="1378481"/>
            <a:ext cx="506095" cy="487045"/>
          </a:xfrm>
          <a:custGeom>
            <a:avLst/>
            <a:gdLst/>
            <a:ahLst/>
            <a:cxnLst/>
            <a:rect l="l" t="t" r="r" b="b"/>
            <a:pathLst>
              <a:path w="506095" h="487044">
                <a:moveTo>
                  <a:pt x="29611" y="486505"/>
                </a:moveTo>
                <a:lnTo>
                  <a:pt x="1048" y="469546"/>
                </a:lnTo>
                <a:lnTo>
                  <a:pt x="0" y="468872"/>
                </a:lnTo>
                <a:lnTo>
                  <a:pt x="468871" y="0"/>
                </a:lnTo>
                <a:lnTo>
                  <a:pt x="481355" y="4264"/>
                </a:lnTo>
                <a:lnTo>
                  <a:pt x="505506" y="10608"/>
                </a:lnTo>
                <a:lnTo>
                  <a:pt x="29611" y="486505"/>
                </a:lnTo>
                <a:close/>
              </a:path>
            </a:pathLst>
          </a:custGeom>
          <a:solidFill>
            <a:srgbClr val="00B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91338" y="1362158"/>
            <a:ext cx="505459" cy="485775"/>
          </a:xfrm>
          <a:custGeom>
            <a:avLst/>
            <a:gdLst/>
            <a:ahLst/>
            <a:cxnLst/>
            <a:rect l="l" t="t" r="r" b="b"/>
            <a:pathLst>
              <a:path w="505459" h="485775">
                <a:moveTo>
                  <a:pt x="36316" y="485195"/>
                </a:moveTo>
                <a:lnTo>
                  <a:pt x="0" y="461831"/>
                </a:lnTo>
                <a:lnTo>
                  <a:pt x="460775" y="0"/>
                </a:lnTo>
                <a:lnTo>
                  <a:pt x="474786" y="5937"/>
                </a:lnTo>
                <a:lnTo>
                  <a:pt x="505188" y="16323"/>
                </a:lnTo>
                <a:lnTo>
                  <a:pt x="36316" y="485195"/>
                </a:lnTo>
                <a:close/>
              </a:path>
            </a:pathLst>
          </a:custGeom>
          <a:solidFill>
            <a:srgbClr val="00B4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61790" y="1347176"/>
            <a:ext cx="490855" cy="476884"/>
          </a:xfrm>
          <a:custGeom>
            <a:avLst/>
            <a:gdLst/>
            <a:ahLst/>
            <a:cxnLst/>
            <a:rect l="l" t="t" r="r" b="b"/>
            <a:pathLst>
              <a:path w="490854" h="476885">
                <a:moveTo>
                  <a:pt x="29547" y="476813"/>
                </a:moveTo>
                <a:lnTo>
                  <a:pt x="28809" y="476338"/>
                </a:lnTo>
                <a:lnTo>
                  <a:pt x="0" y="456311"/>
                </a:lnTo>
                <a:lnTo>
                  <a:pt x="456312" y="0"/>
                </a:lnTo>
                <a:lnTo>
                  <a:pt x="462879" y="3351"/>
                </a:lnTo>
                <a:lnTo>
                  <a:pt x="490322" y="14982"/>
                </a:lnTo>
                <a:lnTo>
                  <a:pt x="29547" y="476813"/>
                </a:lnTo>
                <a:close/>
              </a:path>
            </a:pathLst>
          </a:custGeom>
          <a:solidFill>
            <a:srgbClr val="00B5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39625" y="1333875"/>
            <a:ext cx="478790" cy="469900"/>
          </a:xfrm>
          <a:custGeom>
            <a:avLst/>
            <a:gdLst/>
            <a:ahLst/>
            <a:cxnLst/>
            <a:rect l="l" t="t" r="r" b="b"/>
            <a:pathLst>
              <a:path w="478790" h="469900">
                <a:moveTo>
                  <a:pt x="22165" y="469612"/>
                </a:moveTo>
                <a:lnTo>
                  <a:pt x="13824" y="463814"/>
                </a:lnTo>
                <a:lnTo>
                  <a:pt x="0" y="453452"/>
                </a:lnTo>
                <a:lnTo>
                  <a:pt x="452417" y="0"/>
                </a:lnTo>
                <a:lnTo>
                  <a:pt x="478478" y="13301"/>
                </a:lnTo>
                <a:lnTo>
                  <a:pt x="22165" y="469612"/>
                </a:lnTo>
                <a:close/>
              </a:path>
            </a:pathLst>
          </a:custGeom>
          <a:solidFill>
            <a:srgbClr val="00B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17111" y="1319867"/>
            <a:ext cx="474980" cy="467995"/>
          </a:xfrm>
          <a:custGeom>
            <a:avLst/>
            <a:gdLst/>
            <a:ahLst/>
            <a:cxnLst/>
            <a:rect l="l" t="t" r="r" b="b"/>
            <a:pathLst>
              <a:path w="474979" h="467994">
                <a:moveTo>
                  <a:pt x="22513" y="467460"/>
                </a:moveTo>
                <a:lnTo>
                  <a:pt x="0" y="450577"/>
                </a:lnTo>
                <a:lnTo>
                  <a:pt x="450577" y="0"/>
                </a:lnTo>
                <a:lnTo>
                  <a:pt x="467658" y="10295"/>
                </a:lnTo>
                <a:lnTo>
                  <a:pt x="474931" y="14007"/>
                </a:lnTo>
                <a:lnTo>
                  <a:pt x="22513" y="467460"/>
                </a:lnTo>
                <a:close/>
              </a:path>
            </a:pathLst>
          </a:custGeom>
          <a:solidFill>
            <a:srgbClr val="00B7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11207" y="1315856"/>
            <a:ext cx="456565" cy="454659"/>
          </a:xfrm>
          <a:custGeom>
            <a:avLst/>
            <a:gdLst/>
            <a:ahLst/>
            <a:cxnLst/>
            <a:rect l="l" t="t" r="r" b="b"/>
            <a:pathLst>
              <a:path w="456565" h="454660">
                <a:moveTo>
                  <a:pt x="5903" y="454588"/>
                </a:moveTo>
                <a:lnTo>
                  <a:pt x="0" y="449826"/>
                </a:lnTo>
                <a:lnTo>
                  <a:pt x="449825" y="0"/>
                </a:lnTo>
                <a:lnTo>
                  <a:pt x="456480" y="4011"/>
                </a:lnTo>
                <a:lnTo>
                  <a:pt x="5903" y="454588"/>
                </a:lnTo>
                <a:close/>
              </a:path>
            </a:pathLst>
          </a:custGeom>
          <a:solidFill>
            <a:srgbClr val="00B7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89999" y="1300472"/>
            <a:ext cx="471170" cy="465455"/>
          </a:xfrm>
          <a:custGeom>
            <a:avLst/>
            <a:gdLst/>
            <a:ahLst/>
            <a:cxnLst/>
            <a:rect l="l" t="t" r="r" b="b"/>
            <a:pathLst>
              <a:path w="471170" h="465455">
                <a:moveTo>
                  <a:pt x="21208" y="465209"/>
                </a:moveTo>
                <a:lnTo>
                  <a:pt x="0" y="448101"/>
                </a:lnTo>
                <a:lnTo>
                  <a:pt x="447078" y="0"/>
                </a:lnTo>
                <a:lnTo>
                  <a:pt x="456548" y="6653"/>
                </a:lnTo>
                <a:lnTo>
                  <a:pt x="471033" y="15383"/>
                </a:lnTo>
                <a:lnTo>
                  <a:pt x="21208" y="465209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67821" y="1284003"/>
            <a:ext cx="469265" cy="464820"/>
          </a:xfrm>
          <a:custGeom>
            <a:avLst/>
            <a:gdLst/>
            <a:ahLst/>
            <a:cxnLst/>
            <a:rect l="l" t="t" r="r" b="b"/>
            <a:pathLst>
              <a:path w="469265" h="464819">
                <a:moveTo>
                  <a:pt x="22177" y="464571"/>
                </a:moveTo>
                <a:lnTo>
                  <a:pt x="14316" y="458229"/>
                </a:lnTo>
                <a:lnTo>
                  <a:pt x="0" y="445815"/>
                </a:lnTo>
                <a:lnTo>
                  <a:pt x="445815" y="0"/>
                </a:lnTo>
                <a:lnTo>
                  <a:pt x="469256" y="16469"/>
                </a:lnTo>
                <a:lnTo>
                  <a:pt x="22177" y="464571"/>
                </a:lnTo>
                <a:close/>
              </a:path>
            </a:pathLst>
          </a:custGeom>
          <a:solidFill>
            <a:srgbClr val="00B8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841124" y="1261675"/>
            <a:ext cx="473075" cy="468630"/>
          </a:xfrm>
          <a:custGeom>
            <a:avLst/>
            <a:gdLst/>
            <a:ahLst/>
            <a:cxnLst/>
            <a:rect l="l" t="t" r="r" b="b"/>
            <a:pathLst>
              <a:path w="473075" h="468630">
                <a:moveTo>
                  <a:pt x="26697" y="468142"/>
                </a:moveTo>
                <a:lnTo>
                  <a:pt x="6917" y="450991"/>
                </a:lnTo>
                <a:lnTo>
                  <a:pt x="0" y="444547"/>
                </a:lnTo>
                <a:lnTo>
                  <a:pt x="444548" y="0"/>
                </a:lnTo>
                <a:lnTo>
                  <a:pt x="469003" y="19861"/>
                </a:lnTo>
                <a:lnTo>
                  <a:pt x="472512" y="22327"/>
                </a:lnTo>
                <a:lnTo>
                  <a:pt x="26697" y="468142"/>
                </a:lnTo>
                <a:close/>
              </a:path>
            </a:pathLst>
          </a:custGeom>
          <a:solidFill>
            <a:srgbClr val="00B9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821397" y="1243905"/>
            <a:ext cx="464820" cy="462915"/>
          </a:xfrm>
          <a:custGeom>
            <a:avLst/>
            <a:gdLst/>
            <a:ahLst/>
            <a:cxnLst/>
            <a:rect l="l" t="t" r="r" b="b"/>
            <a:pathLst>
              <a:path w="464820" h="462914">
                <a:moveTo>
                  <a:pt x="19726" y="462318"/>
                </a:moveTo>
                <a:lnTo>
                  <a:pt x="0" y="443945"/>
                </a:lnTo>
                <a:lnTo>
                  <a:pt x="443944" y="0"/>
                </a:lnTo>
                <a:lnTo>
                  <a:pt x="454234" y="9616"/>
                </a:lnTo>
                <a:lnTo>
                  <a:pt x="464274" y="17770"/>
                </a:lnTo>
                <a:lnTo>
                  <a:pt x="19726" y="462318"/>
                </a:lnTo>
                <a:close/>
              </a:path>
            </a:pathLst>
          </a:custGeom>
          <a:solidFill>
            <a:srgbClr val="00BA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96033" y="1219353"/>
            <a:ext cx="469900" cy="468630"/>
          </a:xfrm>
          <a:custGeom>
            <a:avLst/>
            <a:gdLst/>
            <a:ahLst/>
            <a:cxnLst/>
            <a:rect l="l" t="t" r="r" b="b"/>
            <a:pathLst>
              <a:path w="469900" h="468630">
                <a:moveTo>
                  <a:pt x="25364" y="468497"/>
                </a:moveTo>
                <a:lnTo>
                  <a:pt x="18996" y="462565"/>
                </a:lnTo>
                <a:lnTo>
                  <a:pt x="0" y="443569"/>
                </a:lnTo>
                <a:lnTo>
                  <a:pt x="443569" y="0"/>
                </a:lnTo>
                <a:lnTo>
                  <a:pt x="447152" y="3846"/>
                </a:lnTo>
                <a:lnTo>
                  <a:pt x="469308" y="24551"/>
                </a:lnTo>
                <a:lnTo>
                  <a:pt x="25364" y="468497"/>
                </a:lnTo>
                <a:close/>
              </a:path>
            </a:pathLst>
          </a:custGeom>
          <a:solidFill>
            <a:srgbClr val="00BB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77200" y="1199626"/>
            <a:ext cx="462915" cy="463550"/>
          </a:xfrm>
          <a:custGeom>
            <a:avLst/>
            <a:gdLst/>
            <a:ahLst/>
            <a:cxnLst/>
            <a:rect l="l" t="t" r="r" b="b"/>
            <a:pathLst>
              <a:path w="462915" h="463550">
                <a:moveTo>
                  <a:pt x="18831" y="463296"/>
                </a:moveTo>
                <a:lnTo>
                  <a:pt x="5931" y="450396"/>
                </a:lnTo>
                <a:lnTo>
                  <a:pt x="0" y="444027"/>
                </a:lnTo>
                <a:lnTo>
                  <a:pt x="444028" y="0"/>
                </a:lnTo>
                <a:lnTo>
                  <a:pt x="462401" y="19726"/>
                </a:lnTo>
                <a:lnTo>
                  <a:pt x="18831" y="463296"/>
                </a:lnTo>
                <a:close/>
              </a:path>
            </a:pathLst>
          </a:custGeom>
          <a:solidFill>
            <a:srgbClr val="00BC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8093" y="1178331"/>
            <a:ext cx="463550" cy="465455"/>
          </a:xfrm>
          <a:custGeom>
            <a:avLst/>
            <a:gdLst/>
            <a:ahLst/>
            <a:cxnLst/>
            <a:rect l="l" t="t" r="r" b="b"/>
            <a:pathLst>
              <a:path w="463550" h="465455">
                <a:moveTo>
                  <a:pt x="19107" y="465323"/>
                </a:moveTo>
                <a:lnTo>
                  <a:pt x="0" y="444807"/>
                </a:lnTo>
                <a:lnTo>
                  <a:pt x="444808" y="0"/>
                </a:lnTo>
                <a:lnTo>
                  <a:pt x="454818" y="12366"/>
                </a:lnTo>
                <a:lnTo>
                  <a:pt x="463135" y="21295"/>
                </a:lnTo>
                <a:lnTo>
                  <a:pt x="19107" y="465323"/>
                </a:lnTo>
                <a:close/>
              </a:path>
            </a:pathLst>
          </a:custGeom>
          <a:solidFill>
            <a:srgbClr val="00B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35233" y="1151073"/>
            <a:ext cx="467995" cy="472440"/>
          </a:xfrm>
          <a:custGeom>
            <a:avLst/>
            <a:gdLst/>
            <a:ahLst/>
            <a:cxnLst/>
            <a:rect l="l" t="t" r="r" b="b"/>
            <a:pathLst>
              <a:path w="467995" h="472440">
                <a:moveTo>
                  <a:pt x="22859" y="472065"/>
                </a:moveTo>
                <a:lnTo>
                  <a:pt x="17151" y="465936"/>
                </a:lnTo>
                <a:lnTo>
                  <a:pt x="0" y="446157"/>
                </a:lnTo>
                <a:lnTo>
                  <a:pt x="446157" y="0"/>
                </a:lnTo>
                <a:lnTo>
                  <a:pt x="449701" y="5061"/>
                </a:lnTo>
                <a:lnTo>
                  <a:pt x="467668" y="27257"/>
                </a:lnTo>
                <a:lnTo>
                  <a:pt x="22859" y="472065"/>
                </a:lnTo>
                <a:close/>
              </a:path>
            </a:pathLst>
          </a:custGeom>
          <a:solidFill>
            <a:srgbClr val="00BE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12299" y="1121494"/>
            <a:ext cx="469265" cy="476250"/>
          </a:xfrm>
          <a:custGeom>
            <a:avLst/>
            <a:gdLst/>
            <a:ahLst/>
            <a:cxnLst/>
            <a:rect l="l" t="t" r="r" b="b"/>
            <a:pathLst>
              <a:path w="469265" h="476250">
                <a:moveTo>
                  <a:pt x="22934" y="475736"/>
                </a:moveTo>
                <a:lnTo>
                  <a:pt x="10520" y="461420"/>
                </a:lnTo>
                <a:lnTo>
                  <a:pt x="0" y="448378"/>
                </a:lnTo>
                <a:lnTo>
                  <a:pt x="448379" y="0"/>
                </a:lnTo>
                <a:lnTo>
                  <a:pt x="469091" y="29579"/>
                </a:lnTo>
                <a:lnTo>
                  <a:pt x="22934" y="475736"/>
                </a:lnTo>
                <a:close/>
              </a:path>
            </a:pathLst>
          </a:custGeom>
          <a:solidFill>
            <a:srgbClr val="00C0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07536" y="1114943"/>
            <a:ext cx="453390" cy="455295"/>
          </a:xfrm>
          <a:custGeom>
            <a:avLst/>
            <a:gdLst/>
            <a:ahLst/>
            <a:cxnLst/>
            <a:rect l="l" t="t" r="r" b="b"/>
            <a:pathLst>
              <a:path w="453390" h="455294">
                <a:moveTo>
                  <a:pt x="4763" y="454929"/>
                </a:moveTo>
                <a:lnTo>
                  <a:pt x="0" y="449024"/>
                </a:lnTo>
                <a:lnTo>
                  <a:pt x="449022" y="0"/>
                </a:lnTo>
                <a:lnTo>
                  <a:pt x="451841" y="4692"/>
                </a:lnTo>
                <a:lnTo>
                  <a:pt x="453142" y="6550"/>
                </a:lnTo>
                <a:lnTo>
                  <a:pt x="4763" y="454929"/>
                </a:lnTo>
                <a:close/>
              </a:path>
            </a:pathLst>
          </a:custGeom>
          <a:solidFill>
            <a:srgbClr val="00C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95288" y="1097807"/>
            <a:ext cx="461645" cy="466725"/>
          </a:xfrm>
          <a:custGeom>
            <a:avLst/>
            <a:gdLst/>
            <a:ahLst/>
            <a:cxnLst/>
            <a:rect l="l" t="t" r="r" b="b"/>
            <a:pathLst>
              <a:path w="461645" h="466725">
                <a:moveTo>
                  <a:pt x="12248" y="466160"/>
                </a:moveTo>
                <a:lnTo>
                  <a:pt x="0" y="450977"/>
                </a:lnTo>
                <a:lnTo>
                  <a:pt x="450977" y="0"/>
                </a:lnTo>
                <a:lnTo>
                  <a:pt x="461271" y="17136"/>
                </a:lnTo>
                <a:lnTo>
                  <a:pt x="12248" y="466160"/>
                </a:lnTo>
                <a:close/>
              </a:path>
            </a:pathLst>
          </a:custGeom>
          <a:solidFill>
            <a:srgbClr val="00C1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73708" y="1065475"/>
            <a:ext cx="473075" cy="483870"/>
          </a:xfrm>
          <a:custGeom>
            <a:avLst/>
            <a:gdLst/>
            <a:ahLst/>
            <a:cxnLst/>
            <a:rect l="l" t="t" r="r" b="b"/>
            <a:pathLst>
              <a:path w="473075" h="483869">
                <a:moveTo>
                  <a:pt x="21578" y="483309"/>
                </a:moveTo>
                <a:lnTo>
                  <a:pt x="20758" y="482292"/>
                </a:lnTo>
                <a:lnTo>
                  <a:pt x="0" y="454594"/>
                </a:lnTo>
                <a:lnTo>
                  <a:pt x="454594" y="0"/>
                </a:lnTo>
                <a:lnTo>
                  <a:pt x="462654" y="15847"/>
                </a:lnTo>
                <a:lnTo>
                  <a:pt x="472556" y="32331"/>
                </a:lnTo>
                <a:lnTo>
                  <a:pt x="21578" y="483309"/>
                </a:lnTo>
                <a:close/>
              </a:path>
            </a:pathLst>
          </a:custGeom>
          <a:solidFill>
            <a:srgbClr val="00C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49064" y="1025153"/>
            <a:ext cx="479425" cy="495300"/>
          </a:xfrm>
          <a:custGeom>
            <a:avLst/>
            <a:gdLst/>
            <a:ahLst/>
            <a:cxnLst/>
            <a:rect l="l" t="t" r="r" b="b"/>
            <a:pathLst>
              <a:path w="479425" h="495300">
                <a:moveTo>
                  <a:pt x="24644" y="494916"/>
                </a:moveTo>
                <a:lnTo>
                  <a:pt x="18298" y="486448"/>
                </a:lnTo>
                <a:lnTo>
                  <a:pt x="0" y="460126"/>
                </a:lnTo>
                <a:lnTo>
                  <a:pt x="460126" y="0"/>
                </a:lnTo>
                <a:lnTo>
                  <a:pt x="466953" y="16165"/>
                </a:lnTo>
                <a:lnTo>
                  <a:pt x="479238" y="40321"/>
                </a:lnTo>
                <a:lnTo>
                  <a:pt x="24644" y="494916"/>
                </a:lnTo>
                <a:close/>
              </a:path>
            </a:pathLst>
          </a:custGeom>
          <a:solidFill>
            <a:srgbClr val="00C3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29033" y="989184"/>
            <a:ext cx="480695" cy="496570"/>
          </a:xfrm>
          <a:custGeom>
            <a:avLst/>
            <a:gdLst/>
            <a:ahLst/>
            <a:cxnLst/>
            <a:rect l="l" t="t" r="r" b="b"/>
            <a:pathLst>
              <a:path w="480695" h="496569">
                <a:moveTo>
                  <a:pt x="20030" y="496095"/>
                </a:moveTo>
                <a:lnTo>
                  <a:pt x="12503" y="485267"/>
                </a:lnTo>
                <a:lnTo>
                  <a:pt x="0" y="465832"/>
                </a:lnTo>
                <a:lnTo>
                  <a:pt x="465832" y="0"/>
                </a:lnTo>
                <a:lnTo>
                  <a:pt x="469427" y="10563"/>
                </a:lnTo>
                <a:lnTo>
                  <a:pt x="480156" y="35968"/>
                </a:lnTo>
                <a:lnTo>
                  <a:pt x="20030" y="496095"/>
                </a:lnTo>
                <a:close/>
              </a:path>
            </a:pathLst>
          </a:custGeom>
          <a:solidFill>
            <a:srgbClr val="00C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606878" y="945308"/>
            <a:ext cx="488315" cy="509905"/>
          </a:xfrm>
          <a:custGeom>
            <a:avLst/>
            <a:gdLst/>
            <a:ahLst/>
            <a:cxnLst/>
            <a:rect l="l" t="t" r="r" b="b"/>
            <a:pathLst>
              <a:path w="488315" h="509905">
                <a:moveTo>
                  <a:pt x="22155" y="509708"/>
                </a:moveTo>
                <a:lnTo>
                  <a:pt x="10144" y="491040"/>
                </a:lnTo>
                <a:lnTo>
                  <a:pt x="0" y="473953"/>
                </a:lnTo>
                <a:lnTo>
                  <a:pt x="473953" y="0"/>
                </a:lnTo>
                <a:lnTo>
                  <a:pt x="476942" y="11422"/>
                </a:lnTo>
                <a:lnTo>
                  <a:pt x="487987" y="43876"/>
                </a:lnTo>
                <a:lnTo>
                  <a:pt x="22155" y="509708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84672" y="895998"/>
            <a:ext cx="496570" cy="523875"/>
          </a:xfrm>
          <a:custGeom>
            <a:avLst/>
            <a:gdLst/>
            <a:ahLst/>
            <a:cxnLst/>
            <a:rect l="l" t="t" r="r" b="b"/>
            <a:pathLst>
              <a:path w="496570" h="523875">
                <a:moveTo>
                  <a:pt x="22206" y="523262"/>
                </a:moveTo>
                <a:lnTo>
                  <a:pt x="9182" y="501326"/>
                </a:lnTo>
                <a:lnTo>
                  <a:pt x="0" y="484508"/>
                </a:lnTo>
                <a:lnTo>
                  <a:pt x="484507" y="0"/>
                </a:lnTo>
                <a:lnTo>
                  <a:pt x="487546" y="16393"/>
                </a:lnTo>
                <a:lnTo>
                  <a:pt x="496159" y="49309"/>
                </a:lnTo>
                <a:lnTo>
                  <a:pt x="22206" y="523262"/>
                </a:lnTo>
                <a:close/>
              </a:path>
            </a:pathLst>
          </a:custGeom>
          <a:solidFill>
            <a:srgbClr val="00C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61104" y="836211"/>
            <a:ext cx="508634" cy="544830"/>
          </a:xfrm>
          <a:custGeom>
            <a:avLst/>
            <a:gdLst/>
            <a:ahLst/>
            <a:cxnLst/>
            <a:rect l="l" t="t" r="r" b="b"/>
            <a:pathLst>
              <a:path w="508634" h="544830">
                <a:moveTo>
                  <a:pt x="23567" y="544295"/>
                </a:moveTo>
                <a:lnTo>
                  <a:pt x="10958" y="521202"/>
                </a:lnTo>
                <a:lnTo>
                  <a:pt x="0" y="499283"/>
                </a:lnTo>
                <a:lnTo>
                  <a:pt x="499283" y="0"/>
                </a:lnTo>
                <a:lnTo>
                  <a:pt x="502672" y="30641"/>
                </a:lnTo>
                <a:lnTo>
                  <a:pt x="508074" y="59787"/>
                </a:lnTo>
                <a:lnTo>
                  <a:pt x="23567" y="544295"/>
                </a:lnTo>
                <a:close/>
              </a:path>
            </a:pathLst>
          </a:custGeom>
          <a:solidFill>
            <a:srgbClr val="00C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39069" y="772667"/>
            <a:ext cx="521334" cy="563245"/>
          </a:xfrm>
          <a:custGeom>
            <a:avLst/>
            <a:gdLst/>
            <a:ahLst/>
            <a:cxnLst/>
            <a:rect l="l" t="t" r="r" b="b"/>
            <a:pathLst>
              <a:path w="521334" h="563244">
                <a:moveTo>
                  <a:pt x="22035" y="562827"/>
                </a:moveTo>
                <a:lnTo>
                  <a:pt x="12612" y="543980"/>
                </a:lnTo>
                <a:lnTo>
                  <a:pt x="0" y="516282"/>
                </a:lnTo>
                <a:lnTo>
                  <a:pt x="516282" y="0"/>
                </a:lnTo>
                <a:lnTo>
                  <a:pt x="517806" y="0"/>
                </a:lnTo>
                <a:lnTo>
                  <a:pt x="519552" y="47569"/>
                </a:lnTo>
                <a:lnTo>
                  <a:pt x="521319" y="63543"/>
                </a:lnTo>
                <a:lnTo>
                  <a:pt x="22035" y="562827"/>
                </a:lnTo>
                <a:close/>
              </a:path>
            </a:pathLst>
          </a:custGeom>
          <a:solidFill>
            <a:srgbClr val="00C7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515961" y="772667"/>
            <a:ext cx="539750" cy="516890"/>
          </a:xfrm>
          <a:custGeom>
            <a:avLst/>
            <a:gdLst/>
            <a:ahLst/>
            <a:cxnLst/>
            <a:rect l="l" t="t" r="r" b="b"/>
            <a:pathLst>
              <a:path w="539750" h="516890">
                <a:moveTo>
                  <a:pt x="23107" y="516282"/>
                </a:moveTo>
                <a:lnTo>
                  <a:pt x="16782" y="502392"/>
                </a:lnTo>
                <a:lnTo>
                  <a:pt x="0" y="461666"/>
                </a:lnTo>
                <a:lnTo>
                  <a:pt x="461667" y="0"/>
                </a:lnTo>
                <a:lnTo>
                  <a:pt x="539390" y="0"/>
                </a:lnTo>
                <a:lnTo>
                  <a:pt x="23107" y="516282"/>
                </a:lnTo>
                <a:close/>
              </a:path>
            </a:pathLst>
          </a:custGeom>
          <a:solidFill>
            <a:srgbClr val="00C8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10562" y="772667"/>
            <a:ext cx="467359" cy="462280"/>
          </a:xfrm>
          <a:custGeom>
            <a:avLst/>
            <a:gdLst/>
            <a:ahLst/>
            <a:cxnLst/>
            <a:rect l="l" t="t" r="r" b="b"/>
            <a:pathLst>
              <a:path w="467359" h="462280">
                <a:moveTo>
                  <a:pt x="5400" y="461666"/>
                </a:moveTo>
                <a:lnTo>
                  <a:pt x="4719" y="460015"/>
                </a:lnTo>
                <a:lnTo>
                  <a:pt x="0" y="447254"/>
                </a:lnTo>
                <a:lnTo>
                  <a:pt x="447254" y="0"/>
                </a:lnTo>
                <a:lnTo>
                  <a:pt x="467067" y="0"/>
                </a:lnTo>
                <a:lnTo>
                  <a:pt x="5400" y="461666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487377" y="772667"/>
            <a:ext cx="470534" cy="447675"/>
          </a:xfrm>
          <a:custGeom>
            <a:avLst/>
            <a:gdLst/>
            <a:ahLst/>
            <a:cxnLst/>
            <a:rect l="l" t="t" r="r" b="b"/>
            <a:pathLst>
              <a:path w="470534" h="447675">
                <a:moveTo>
                  <a:pt x="23184" y="447254"/>
                </a:moveTo>
                <a:lnTo>
                  <a:pt x="11949" y="416880"/>
                </a:lnTo>
                <a:lnTo>
                  <a:pt x="0" y="380521"/>
                </a:lnTo>
                <a:lnTo>
                  <a:pt x="380521" y="0"/>
                </a:lnTo>
                <a:lnTo>
                  <a:pt x="470438" y="0"/>
                </a:lnTo>
                <a:lnTo>
                  <a:pt x="23184" y="447254"/>
                </a:lnTo>
                <a:close/>
              </a:path>
            </a:pathLst>
          </a:custGeom>
          <a:solidFill>
            <a:srgbClr val="00C9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63942" y="772667"/>
            <a:ext cx="404495" cy="381000"/>
          </a:xfrm>
          <a:custGeom>
            <a:avLst/>
            <a:gdLst/>
            <a:ahLst/>
            <a:cxnLst/>
            <a:rect l="l" t="t" r="r" b="b"/>
            <a:pathLst>
              <a:path w="404495" h="381000">
                <a:moveTo>
                  <a:pt x="23435" y="380521"/>
                </a:moveTo>
                <a:lnTo>
                  <a:pt x="20970" y="373021"/>
                </a:lnTo>
                <a:lnTo>
                  <a:pt x="8130" y="328471"/>
                </a:lnTo>
                <a:lnTo>
                  <a:pt x="0" y="295754"/>
                </a:lnTo>
                <a:lnTo>
                  <a:pt x="295754" y="0"/>
                </a:lnTo>
                <a:lnTo>
                  <a:pt x="403956" y="0"/>
                </a:lnTo>
                <a:lnTo>
                  <a:pt x="23435" y="380521"/>
                </a:lnTo>
                <a:close/>
              </a:path>
            </a:pathLst>
          </a:custGeom>
          <a:solidFill>
            <a:srgbClr val="00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36334" y="772667"/>
            <a:ext cx="323850" cy="295910"/>
          </a:xfrm>
          <a:custGeom>
            <a:avLst/>
            <a:gdLst/>
            <a:ahLst/>
            <a:cxnLst/>
            <a:rect l="l" t="t" r="r" b="b"/>
            <a:pathLst>
              <a:path w="323850" h="295909">
                <a:moveTo>
                  <a:pt x="27608" y="295754"/>
                </a:moveTo>
                <a:lnTo>
                  <a:pt x="14908" y="237427"/>
                </a:lnTo>
                <a:lnTo>
                  <a:pt x="6984" y="190998"/>
                </a:lnTo>
                <a:lnTo>
                  <a:pt x="763" y="144008"/>
                </a:lnTo>
                <a:lnTo>
                  <a:pt x="0" y="135911"/>
                </a:lnTo>
                <a:lnTo>
                  <a:pt x="135911" y="0"/>
                </a:lnTo>
                <a:lnTo>
                  <a:pt x="323362" y="0"/>
                </a:lnTo>
                <a:lnTo>
                  <a:pt x="27608" y="295754"/>
                </a:lnTo>
                <a:close/>
              </a:path>
            </a:pathLst>
          </a:custGeom>
          <a:solidFill>
            <a:srgbClr val="00C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28988" y="772667"/>
            <a:ext cx="143510" cy="136525"/>
          </a:xfrm>
          <a:custGeom>
            <a:avLst/>
            <a:gdLst/>
            <a:ahLst/>
            <a:cxnLst/>
            <a:rect l="l" t="t" r="r" b="b"/>
            <a:pathLst>
              <a:path w="143509" h="136525">
                <a:moveTo>
                  <a:pt x="7345" y="135911"/>
                </a:moveTo>
                <a:lnTo>
                  <a:pt x="3625" y="96490"/>
                </a:lnTo>
                <a:lnTo>
                  <a:pt x="911" y="48476"/>
                </a:lnTo>
                <a:lnTo>
                  <a:pt x="0" y="0"/>
                </a:lnTo>
                <a:lnTo>
                  <a:pt x="143257" y="0"/>
                </a:lnTo>
                <a:lnTo>
                  <a:pt x="7345" y="135911"/>
                </a:lnTo>
                <a:close/>
              </a:path>
            </a:pathLst>
          </a:custGeom>
          <a:solidFill>
            <a:srgbClr val="00CD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环境：</a:t>
            </a:r>
          </a:p>
          <a:p>
            <a:pPr marL="614680" indent="-201930">
              <a:lnSpc>
                <a:spcPct val="100000"/>
              </a:lnSpc>
              <a:spcBef>
                <a:spcPts val="1370"/>
              </a:spcBef>
              <a:buAutoNum type="arabicPeriod"/>
              <a:tabLst>
                <a:tab pos="615315" algn="l"/>
              </a:tabLst>
            </a:pPr>
            <a:r>
              <a:rPr dirty="0" sz="1400"/>
              <a:t>领导支持提供一</a:t>
            </a:r>
            <a:r>
              <a:rPr dirty="0" sz="1400" spc="-5"/>
              <a:t>个</a:t>
            </a: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相对安全的环</a:t>
            </a:r>
            <a:r>
              <a:rPr dirty="0" sz="1400" spc="-5" b="1">
                <a:solidFill>
                  <a:srgbClr val="C00000"/>
                </a:solidFill>
                <a:latin typeface="微软雅黑"/>
                <a:cs typeface="微软雅黑"/>
              </a:rPr>
              <a:t>境</a:t>
            </a:r>
            <a:r>
              <a:rPr dirty="0" sz="1400"/>
              <a:t>和</a:t>
            </a: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必要的投入</a:t>
            </a:r>
            <a:endParaRPr sz="1400">
              <a:latin typeface="微软雅黑"/>
              <a:cs typeface="微软雅黑"/>
            </a:endParaRPr>
          </a:p>
          <a:p>
            <a:pPr marL="614680" indent="-201930">
              <a:lnSpc>
                <a:spcPct val="100000"/>
              </a:lnSpc>
              <a:spcBef>
                <a:spcPts val="1285"/>
              </a:spcBef>
              <a:buAutoNum type="arabicPeriod"/>
              <a:tabLst>
                <a:tab pos="615315" algn="l"/>
              </a:tabLst>
            </a:pPr>
            <a:r>
              <a:rPr dirty="0" sz="1400"/>
              <a:t>团队保持基本的稳定</a:t>
            </a:r>
            <a:r>
              <a:rPr dirty="0" sz="1400" spc="-5"/>
              <a:t>（</a:t>
            </a: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至少半</a:t>
            </a:r>
            <a:r>
              <a:rPr dirty="0" sz="1400" spc="-5" b="1">
                <a:solidFill>
                  <a:srgbClr val="C00000"/>
                </a:solidFill>
                <a:latin typeface="微软雅黑"/>
                <a:cs typeface="微软雅黑"/>
              </a:rPr>
              <a:t>年</a:t>
            </a:r>
            <a:r>
              <a:rPr dirty="0" sz="1400"/>
              <a:t>）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/>
              <a:t>人才：</a:t>
            </a:r>
          </a:p>
          <a:p>
            <a:pPr marL="614680" indent="-201930">
              <a:lnSpc>
                <a:spcPct val="100000"/>
              </a:lnSpc>
              <a:spcBef>
                <a:spcPts val="1370"/>
              </a:spcBef>
              <a:buAutoNum type="arabicPeriod"/>
              <a:tabLst>
                <a:tab pos="615315" algn="l"/>
              </a:tabLst>
            </a:pPr>
            <a:r>
              <a:rPr dirty="0" sz="1400"/>
              <a:t>团队需要有合适</a:t>
            </a:r>
            <a:r>
              <a:rPr dirty="0" sz="1400" spc="-5"/>
              <a:t>的</a:t>
            </a:r>
            <a:r>
              <a:rPr dirty="0" sz="1400" spc="-5" b="1">
                <a:solidFill>
                  <a:srgbClr val="C00000"/>
                </a:solidFill>
                <a:latin typeface="微软雅黑"/>
                <a:cs typeface="微软雅黑"/>
              </a:rPr>
              <a:t>Master</a:t>
            </a: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、PO人选</a:t>
            </a:r>
            <a:endParaRPr sz="1400">
              <a:latin typeface="微软雅黑"/>
              <a:cs typeface="微软雅黑"/>
            </a:endParaRPr>
          </a:p>
          <a:p>
            <a:pPr marL="614680" indent="-201930">
              <a:lnSpc>
                <a:spcPct val="100000"/>
              </a:lnSpc>
              <a:spcBef>
                <a:spcPts val="1285"/>
              </a:spcBef>
              <a:buAutoNum type="arabicPeriod"/>
              <a:tabLst>
                <a:tab pos="615315" algn="l"/>
              </a:tabLst>
            </a:pPr>
            <a:r>
              <a:rPr dirty="0" sz="1400"/>
              <a:t>有经验</a:t>
            </a:r>
            <a:r>
              <a:rPr dirty="0" sz="1400" spc="-5"/>
              <a:t>的</a:t>
            </a: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教练入组</a:t>
            </a:r>
            <a:r>
              <a:rPr dirty="0" sz="1400"/>
              <a:t>实战辅导，成败关键在</a:t>
            </a: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实践细</a:t>
            </a:r>
            <a:r>
              <a:rPr dirty="0" sz="1400" spc="-5" b="1">
                <a:solidFill>
                  <a:srgbClr val="C00000"/>
                </a:solidFill>
                <a:latin typeface="微软雅黑"/>
                <a:cs typeface="微软雅黑"/>
              </a:rPr>
              <a:t>节</a:t>
            </a:r>
            <a:r>
              <a:rPr dirty="0" sz="1400"/>
              <a:t>。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/>
              <a:t>方法：</a:t>
            </a:r>
          </a:p>
          <a:p>
            <a:pPr marL="614680" indent="-201930">
              <a:lnSpc>
                <a:spcPct val="100000"/>
              </a:lnSpc>
              <a:spcBef>
                <a:spcPts val="1370"/>
              </a:spcBef>
              <a:buAutoNum type="arabicPeriod"/>
              <a:tabLst>
                <a:tab pos="615315" algn="l"/>
              </a:tabLst>
            </a:pP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价值驱</a:t>
            </a:r>
            <a:r>
              <a:rPr dirty="0" sz="1400" spc="-5" b="1">
                <a:solidFill>
                  <a:srgbClr val="C00000"/>
                </a:solidFill>
                <a:latin typeface="微软雅黑"/>
                <a:cs typeface="微软雅黑"/>
              </a:rPr>
              <a:t>动</a:t>
            </a:r>
            <a:r>
              <a:rPr dirty="0" sz="1400"/>
              <a:t>，数据说话，重在解决问题创造价值</a:t>
            </a:r>
            <a:endParaRPr sz="1400">
              <a:latin typeface="微软雅黑"/>
              <a:cs typeface="微软雅黑"/>
            </a:endParaRPr>
          </a:p>
          <a:p>
            <a:pPr marL="614680" indent="-201930">
              <a:lnSpc>
                <a:spcPct val="100000"/>
              </a:lnSpc>
              <a:spcBef>
                <a:spcPts val="1285"/>
              </a:spcBef>
              <a:buAutoNum type="arabicPeriod"/>
              <a:tabLst>
                <a:tab pos="615315" algn="l"/>
              </a:tabLst>
            </a:pP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透明可视</a:t>
            </a:r>
            <a:r>
              <a:rPr dirty="0" sz="1400" spc="-5" b="1">
                <a:solidFill>
                  <a:srgbClr val="C00000"/>
                </a:solidFill>
                <a:latin typeface="微软雅黑"/>
                <a:cs typeface="微软雅黑"/>
              </a:rPr>
              <a:t>化</a:t>
            </a:r>
            <a:r>
              <a:rPr dirty="0" sz="1400"/>
              <a:t>，没有</a:t>
            </a: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共识就没有执行</a:t>
            </a:r>
            <a:endParaRPr sz="1400">
              <a:latin typeface="微软雅黑"/>
              <a:cs typeface="微软雅黑"/>
            </a:endParaRPr>
          </a:p>
          <a:p>
            <a:pPr marL="614680" indent="-201930">
              <a:lnSpc>
                <a:spcPct val="100000"/>
              </a:lnSpc>
              <a:spcBef>
                <a:spcPts val="1285"/>
              </a:spcBef>
              <a:buAutoNum type="arabicPeriod"/>
              <a:tabLst>
                <a:tab pos="615315" algn="l"/>
              </a:tabLst>
            </a:pP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持续总结、持续实践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/>
              <a:t>工具：</a:t>
            </a:r>
          </a:p>
          <a:p>
            <a:pPr marL="413384">
              <a:lnSpc>
                <a:spcPct val="100000"/>
              </a:lnSpc>
              <a:spcBef>
                <a:spcPts val="1370"/>
              </a:spcBef>
              <a:tabLst>
                <a:tab pos="712470" algn="l"/>
              </a:tabLst>
            </a:pPr>
            <a:r>
              <a:rPr dirty="0" sz="1400" b="1">
                <a:solidFill>
                  <a:srgbClr val="C00000"/>
                </a:solidFill>
                <a:latin typeface="微软雅黑"/>
                <a:cs typeface="微软雅黑"/>
              </a:rPr>
              <a:t>1.	善用工</a:t>
            </a:r>
            <a:r>
              <a:rPr dirty="0" sz="1400" spc="5" b="1">
                <a:solidFill>
                  <a:srgbClr val="C00000"/>
                </a:solidFill>
                <a:latin typeface="微软雅黑"/>
                <a:cs typeface="微软雅黑"/>
              </a:rPr>
              <a:t>具</a:t>
            </a:r>
            <a:r>
              <a:rPr dirty="0" sz="1400"/>
              <a:t>是快速提升效率的有效方法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7" name="object 47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9" name="object 49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0" name="object 50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2" name="object 52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864" y="1066337"/>
            <a:ext cx="5588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585858"/>
                </a:solidFill>
                <a:latin typeface="微软雅黑"/>
                <a:cs typeface="微软雅黑"/>
              </a:rPr>
              <a:t>目录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97662" y="2805209"/>
            <a:ext cx="4431030" cy="1360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0" indent="-4006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solidFill>
                  <a:srgbClr val="DBDBDB"/>
                </a:solidFill>
                <a:latin typeface="微软雅黑"/>
                <a:cs typeface="微软雅黑"/>
              </a:rPr>
              <a:t>公司敏捷研发发展历程</a:t>
            </a:r>
            <a:endParaRPr sz="17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412750" indent="-400685">
              <a:lnSpc>
                <a:spcPct val="100000"/>
              </a:lnSpc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solidFill>
                  <a:srgbClr val="C8C8C8"/>
                </a:solidFill>
                <a:latin typeface="微软雅黑"/>
                <a:cs typeface="微软雅黑"/>
              </a:rPr>
              <a:t>打造GPD：从猎豹到大象</a:t>
            </a:r>
            <a:endParaRPr sz="17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412750" indent="-40068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latin typeface="微软雅黑"/>
                <a:cs typeface="微软雅黑"/>
              </a:rPr>
              <a:t>长期思考：从敏捷到数字化研发组织能力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97708" y="3838955"/>
            <a:ext cx="464820" cy="373380"/>
          </a:xfrm>
          <a:custGeom>
            <a:avLst/>
            <a:gdLst/>
            <a:ahLst/>
            <a:cxnLst/>
            <a:rect l="l" t="t" r="r" b="b"/>
            <a:pathLst>
              <a:path w="464820" h="373379">
                <a:moveTo>
                  <a:pt x="278892" y="103632"/>
                </a:moveTo>
                <a:lnTo>
                  <a:pt x="278892" y="0"/>
                </a:lnTo>
                <a:lnTo>
                  <a:pt x="298704" y="19812"/>
                </a:lnTo>
                <a:lnTo>
                  <a:pt x="295656" y="19812"/>
                </a:lnTo>
                <a:lnTo>
                  <a:pt x="281940" y="25908"/>
                </a:lnTo>
                <a:lnTo>
                  <a:pt x="295656" y="39624"/>
                </a:lnTo>
                <a:lnTo>
                  <a:pt x="295656" y="94488"/>
                </a:lnTo>
                <a:lnTo>
                  <a:pt x="288036" y="94488"/>
                </a:lnTo>
                <a:lnTo>
                  <a:pt x="278892" y="103632"/>
                </a:lnTo>
                <a:close/>
              </a:path>
              <a:path w="464820" h="373379">
                <a:moveTo>
                  <a:pt x="295656" y="39624"/>
                </a:moveTo>
                <a:lnTo>
                  <a:pt x="281940" y="25908"/>
                </a:lnTo>
                <a:lnTo>
                  <a:pt x="295656" y="19812"/>
                </a:lnTo>
                <a:lnTo>
                  <a:pt x="295656" y="39624"/>
                </a:lnTo>
                <a:close/>
              </a:path>
              <a:path w="464820" h="373379">
                <a:moveTo>
                  <a:pt x="442697" y="186665"/>
                </a:moveTo>
                <a:lnTo>
                  <a:pt x="295656" y="39624"/>
                </a:lnTo>
                <a:lnTo>
                  <a:pt x="295656" y="19812"/>
                </a:lnTo>
                <a:lnTo>
                  <a:pt x="298704" y="19812"/>
                </a:lnTo>
                <a:lnTo>
                  <a:pt x="460248" y="181356"/>
                </a:lnTo>
                <a:lnTo>
                  <a:pt x="448056" y="181356"/>
                </a:lnTo>
                <a:lnTo>
                  <a:pt x="442697" y="186665"/>
                </a:lnTo>
                <a:close/>
              </a:path>
              <a:path w="464820" h="373379">
                <a:moveTo>
                  <a:pt x="278892" y="277368"/>
                </a:moveTo>
                <a:lnTo>
                  <a:pt x="0" y="277368"/>
                </a:lnTo>
                <a:lnTo>
                  <a:pt x="0" y="94488"/>
                </a:lnTo>
                <a:lnTo>
                  <a:pt x="278892" y="94488"/>
                </a:lnTo>
                <a:lnTo>
                  <a:pt x="278892" y="103632"/>
                </a:lnTo>
                <a:lnTo>
                  <a:pt x="16764" y="103632"/>
                </a:lnTo>
                <a:lnTo>
                  <a:pt x="7620" y="111252"/>
                </a:lnTo>
                <a:lnTo>
                  <a:pt x="16764" y="111252"/>
                </a:lnTo>
                <a:lnTo>
                  <a:pt x="16764" y="260604"/>
                </a:lnTo>
                <a:lnTo>
                  <a:pt x="7620" y="260604"/>
                </a:lnTo>
                <a:lnTo>
                  <a:pt x="16764" y="269748"/>
                </a:lnTo>
                <a:lnTo>
                  <a:pt x="278892" y="269748"/>
                </a:lnTo>
                <a:lnTo>
                  <a:pt x="278892" y="277368"/>
                </a:lnTo>
                <a:close/>
              </a:path>
              <a:path w="464820" h="373379">
                <a:moveTo>
                  <a:pt x="295656" y="111252"/>
                </a:moveTo>
                <a:lnTo>
                  <a:pt x="16764" y="111252"/>
                </a:lnTo>
                <a:lnTo>
                  <a:pt x="16764" y="103632"/>
                </a:lnTo>
                <a:lnTo>
                  <a:pt x="278892" y="103632"/>
                </a:lnTo>
                <a:lnTo>
                  <a:pt x="288036" y="94488"/>
                </a:lnTo>
                <a:lnTo>
                  <a:pt x="295656" y="94488"/>
                </a:lnTo>
                <a:lnTo>
                  <a:pt x="295656" y="111252"/>
                </a:lnTo>
                <a:close/>
              </a:path>
              <a:path w="464820" h="373379">
                <a:moveTo>
                  <a:pt x="16764" y="111252"/>
                </a:moveTo>
                <a:lnTo>
                  <a:pt x="7620" y="111252"/>
                </a:lnTo>
                <a:lnTo>
                  <a:pt x="16764" y="103632"/>
                </a:lnTo>
                <a:lnTo>
                  <a:pt x="16764" y="111252"/>
                </a:lnTo>
                <a:close/>
              </a:path>
              <a:path w="464820" h="373379">
                <a:moveTo>
                  <a:pt x="448056" y="192024"/>
                </a:moveTo>
                <a:lnTo>
                  <a:pt x="442697" y="186665"/>
                </a:lnTo>
                <a:lnTo>
                  <a:pt x="448056" y="181356"/>
                </a:lnTo>
                <a:lnTo>
                  <a:pt x="448056" y="192024"/>
                </a:lnTo>
                <a:close/>
              </a:path>
              <a:path w="464820" h="373379">
                <a:moveTo>
                  <a:pt x="458773" y="192024"/>
                </a:moveTo>
                <a:lnTo>
                  <a:pt x="448056" y="192024"/>
                </a:lnTo>
                <a:lnTo>
                  <a:pt x="448056" y="181356"/>
                </a:lnTo>
                <a:lnTo>
                  <a:pt x="460248" y="181356"/>
                </a:lnTo>
                <a:lnTo>
                  <a:pt x="464820" y="185928"/>
                </a:lnTo>
                <a:lnTo>
                  <a:pt x="458773" y="192024"/>
                </a:lnTo>
                <a:close/>
              </a:path>
              <a:path w="464820" h="373379">
                <a:moveTo>
                  <a:pt x="300054" y="352044"/>
                </a:moveTo>
                <a:lnTo>
                  <a:pt x="295656" y="352044"/>
                </a:lnTo>
                <a:lnTo>
                  <a:pt x="295656" y="332357"/>
                </a:lnTo>
                <a:lnTo>
                  <a:pt x="442697" y="186665"/>
                </a:lnTo>
                <a:lnTo>
                  <a:pt x="448056" y="192024"/>
                </a:lnTo>
                <a:lnTo>
                  <a:pt x="458773" y="192024"/>
                </a:lnTo>
                <a:lnTo>
                  <a:pt x="300054" y="352044"/>
                </a:lnTo>
                <a:close/>
              </a:path>
              <a:path w="464820" h="373379">
                <a:moveTo>
                  <a:pt x="16764" y="269748"/>
                </a:moveTo>
                <a:lnTo>
                  <a:pt x="7620" y="260604"/>
                </a:lnTo>
                <a:lnTo>
                  <a:pt x="16764" y="260604"/>
                </a:lnTo>
                <a:lnTo>
                  <a:pt x="16764" y="269748"/>
                </a:lnTo>
                <a:close/>
              </a:path>
              <a:path w="464820" h="373379">
                <a:moveTo>
                  <a:pt x="295656" y="277368"/>
                </a:moveTo>
                <a:lnTo>
                  <a:pt x="288036" y="277368"/>
                </a:lnTo>
                <a:lnTo>
                  <a:pt x="278892" y="269748"/>
                </a:lnTo>
                <a:lnTo>
                  <a:pt x="16764" y="269748"/>
                </a:lnTo>
                <a:lnTo>
                  <a:pt x="16764" y="260604"/>
                </a:lnTo>
                <a:lnTo>
                  <a:pt x="295656" y="260604"/>
                </a:lnTo>
                <a:lnTo>
                  <a:pt x="295656" y="277368"/>
                </a:lnTo>
                <a:close/>
              </a:path>
              <a:path w="464820" h="373379">
                <a:moveTo>
                  <a:pt x="278892" y="373380"/>
                </a:moveTo>
                <a:lnTo>
                  <a:pt x="278892" y="269748"/>
                </a:lnTo>
                <a:lnTo>
                  <a:pt x="288036" y="277368"/>
                </a:lnTo>
                <a:lnTo>
                  <a:pt x="295656" y="277368"/>
                </a:lnTo>
                <a:lnTo>
                  <a:pt x="295656" y="332357"/>
                </a:lnTo>
                <a:lnTo>
                  <a:pt x="281940" y="345948"/>
                </a:lnTo>
                <a:lnTo>
                  <a:pt x="295656" y="352044"/>
                </a:lnTo>
                <a:lnTo>
                  <a:pt x="300054" y="352044"/>
                </a:lnTo>
                <a:lnTo>
                  <a:pt x="278892" y="373380"/>
                </a:lnTo>
                <a:close/>
              </a:path>
              <a:path w="464820" h="373379">
                <a:moveTo>
                  <a:pt x="295656" y="352044"/>
                </a:moveTo>
                <a:lnTo>
                  <a:pt x="281940" y="345948"/>
                </a:lnTo>
                <a:lnTo>
                  <a:pt x="295656" y="332357"/>
                </a:lnTo>
                <a:lnTo>
                  <a:pt x="295656" y="35204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1" name="object 11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26924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敏捷及敏捷转型的目的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0792" y="3188208"/>
            <a:ext cx="1797050" cy="548640"/>
          </a:xfrm>
          <a:custGeom>
            <a:avLst/>
            <a:gdLst/>
            <a:ahLst/>
            <a:cxnLst/>
            <a:rect l="l" t="t" r="r" b="b"/>
            <a:pathLst>
              <a:path w="1797050" h="548639">
                <a:moveTo>
                  <a:pt x="1796796" y="548640"/>
                </a:moveTo>
                <a:lnTo>
                  <a:pt x="0" y="548640"/>
                </a:lnTo>
                <a:lnTo>
                  <a:pt x="0" y="0"/>
                </a:lnTo>
                <a:lnTo>
                  <a:pt x="1796796" y="0"/>
                </a:lnTo>
                <a:lnTo>
                  <a:pt x="1796796" y="12192"/>
                </a:lnTo>
                <a:lnTo>
                  <a:pt x="25908" y="12192"/>
                </a:lnTo>
                <a:lnTo>
                  <a:pt x="12192" y="24384"/>
                </a:lnTo>
                <a:lnTo>
                  <a:pt x="25908" y="24384"/>
                </a:lnTo>
                <a:lnTo>
                  <a:pt x="25908" y="524256"/>
                </a:lnTo>
                <a:lnTo>
                  <a:pt x="12192" y="524256"/>
                </a:lnTo>
                <a:lnTo>
                  <a:pt x="25908" y="536448"/>
                </a:lnTo>
                <a:lnTo>
                  <a:pt x="1796796" y="536448"/>
                </a:lnTo>
                <a:lnTo>
                  <a:pt x="1796796" y="548640"/>
                </a:lnTo>
                <a:close/>
              </a:path>
              <a:path w="1797050" h="548639">
                <a:moveTo>
                  <a:pt x="25908" y="24384"/>
                </a:moveTo>
                <a:lnTo>
                  <a:pt x="12192" y="24384"/>
                </a:lnTo>
                <a:lnTo>
                  <a:pt x="25908" y="12192"/>
                </a:lnTo>
                <a:lnTo>
                  <a:pt x="25908" y="24384"/>
                </a:lnTo>
                <a:close/>
              </a:path>
              <a:path w="1797050" h="548639">
                <a:moveTo>
                  <a:pt x="1770888" y="24384"/>
                </a:moveTo>
                <a:lnTo>
                  <a:pt x="25908" y="24384"/>
                </a:lnTo>
                <a:lnTo>
                  <a:pt x="25908" y="12192"/>
                </a:lnTo>
                <a:lnTo>
                  <a:pt x="1770888" y="12192"/>
                </a:lnTo>
                <a:lnTo>
                  <a:pt x="1770888" y="24384"/>
                </a:lnTo>
                <a:close/>
              </a:path>
              <a:path w="1797050" h="548639">
                <a:moveTo>
                  <a:pt x="1770888" y="536448"/>
                </a:moveTo>
                <a:lnTo>
                  <a:pt x="1770888" y="12192"/>
                </a:lnTo>
                <a:lnTo>
                  <a:pt x="1783080" y="24384"/>
                </a:lnTo>
                <a:lnTo>
                  <a:pt x="1796796" y="24384"/>
                </a:lnTo>
                <a:lnTo>
                  <a:pt x="1796796" y="524256"/>
                </a:lnTo>
                <a:lnTo>
                  <a:pt x="1783080" y="524256"/>
                </a:lnTo>
                <a:lnTo>
                  <a:pt x="1770888" y="536448"/>
                </a:lnTo>
                <a:close/>
              </a:path>
              <a:path w="1797050" h="548639">
                <a:moveTo>
                  <a:pt x="1796796" y="24384"/>
                </a:moveTo>
                <a:lnTo>
                  <a:pt x="1783080" y="24384"/>
                </a:lnTo>
                <a:lnTo>
                  <a:pt x="1770888" y="12192"/>
                </a:lnTo>
                <a:lnTo>
                  <a:pt x="1796796" y="12192"/>
                </a:lnTo>
                <a:lnTo>
                  <a:pt x="1796796" y="24384"/>
                </a:lnTo>
                <a:close/>
              </a:path>
              <a:path w="1797050" h="548639">
                <a:moveTo>
                  <a:pt x="25908" y="536448"/>
                </a:moveTo>
                <a:lnTo>
                  <a:pt x="12192" y="524256"/>
                </a:lnTo>
                <a:lnTo>
                  <a:pt x="25908" y="524256"/>
                </a:lnTo>
                <a:lnTo>
                  <a:pt x="25908" y="536448"/>
                </a:lnTo>
                <a:close/>
              </a:path>
              <a:path w="1797050" h="548639">
                <a:moveTo>
                  <a:pt x="1770888" y="536448"/>
                </a:moveTo>
                <a:lnTo>
                  <a:pt x="25908" y="536448"/>
                </a:lnTo>
                <a:lnTo>
                  <a:pt x="25908" y="524256"/>
                </a:lnTo>
                <a:lnTo>
                  <a:pt x="1770888" y="524256"/>
                </a:lnTo>
                <a:lnTo>
                  <a:pt x="1770888" y="536448"/>
                </a:lnTo>
                <a:close/>
              </a:path>
              <a:path w="1797050" h="548639">
                <a:moveTo>
                  <a:pt x="1796796" y="536448"/>
                </a:moveTo>
                <a:lnTo>
                  <a:pt x="1770888" y="536448"/>
                </a:lnTo>
                <a:lnTo>
                  <a:pt x="1783080" y="524256"/>
                </a:lnTo>
                <a:lnTo>
                  <a:pt x="1796796" y="524256"/>
                </a:lnTo>
                <a:lnTo>
                  <a:pt x="1796796" y="53644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92311" y="3335542"/>
            <a:ext cx="10953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微软雅黑"/>
                <a:cs typeface="微软雅黑"/>
              </a:rPr>
              <a:t>关注交付价值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489" y="2530870"/>
            <a:ext cx="108585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140" b="1">
                <a:latin typeface="微软雅黑"/>
                <a:cs typeface="微软雅黑"/>
              </a:rPr>
              <a:t>敏捷</a:t>
            </a:r>
            <a:r>
              <a:rPr dirty="0" sz="1550" spc="125" b="1">
                <a:latin typeface="微软雅黑"/>
                <a:cs typeface="微软雅黑"/>
              </a:rPr>
              <a:t>的</a:t>
            </a:r>
            <a:r>
              <a:rPr dirty="0" sz="1550" spc="140" b="1">
                <a:latin typeface="微软雅黑"/>
                <a:cs typeface="微软雅黑"/>
              </a:rPr>
              <a:t>目</a:t>
            </a:r>
            <a:r>
              <a:rPr dirty="0" sz="1550" spc="30" b="1">
                <a:latin typeface="微软雅黑"/>
                <a:cs typeface="微软雅黑"/>
              </a:rPr>
              <a:t>的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22068" y="2008109"/>
            <a:ext cx="151447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140" b="1">
                <a:latin typeface="微软雅黑"/>
                <a:cs typeface="微软雅黑"/>
              </a:rPr>
              <a:t>敏捷</a:t>
            </a:r>
            <a:r>
              <a:rPr dirty="0" sz="1550" spc="125" b="1">
                <a:latin typeface="微软雅黑"/>
                <a:cs typeface="微软雅黑"/>
              </a:rPr>
              <a:t>转</a:t>
            </a:r>
            <a:r>
              <a:rPr dirty="0" sz="1550" spc="140" b="1">
                <a:latin typeface="微软雅黑"/>
                <a:cs typeface="微软雅黑"/>
              </a:rPr>
              <a:t>型</a:t>
            </a:r>
            <a:r>
              <a:rPr dirty="0" sz="1550" spc="125" b="1">
                <a:latin typeface="微软雅黑"/>
                <a:cs typeface="微软雅黑"/>
              </a:rPr>
              <a:t>的</a:t>
            </a:r>
            <a:r>
              <a:rPr dirty="0" sz="1550" spc="140" b="1">
                <a:latin typeface="微软雅黑"/>
                <a:cs typeface="微软雅黑"/>
              </a:rPr>
              <a:t>目</a:t>
            </a:r>
            <a:r>
              <a:rPr dirty="0" sz="1550" spc="30" b="1">
                <a:latin typeface="微软雅黑"/>
                <a:cs typeface="微软雅黑"/>
              </a:rPr>
              <a:t>的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28288" y="2587752"/>
            <a:ext cx="1114425" cy="1214755"/>
          </a:xfrm>
          <a:custGeom>
            <a:avLst/>
            <a:gdLst/>
            <a:ahLst/>
            <a:cxnLst/>
            <a:rect l="l" t="t" r="r" b="b"/>
            <a:pathLst>
              <a:path w="1114425" h="1214754">
                <a:moveTo>
                  <a:pt x="1114044" y="1214628"/>
                </a:moveTo>
                <a:lnTo>
                  <a:pt x="0" y="1214628"/>
                </a:lnTo>
                <a:lnTo>
                  <a:pt x="557784" y="0"/>
                </a:lnTo>
                <a:lnTo>
                  <a:pt x="1114044" y="1214628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19143" y="2574035"/>
            <a:ext cx="1132840" cy="1234440"/>
          </a:xfrm>
          <a:custGeom>
            <a:avLst/>
            <a:gdLst/>
            <a:ahLst/>
            <a:cxnLst/>
            <a:rect l="l" t="t" r="r" b="b"/>
            <a:pathLst>
              <a:path w="1132839" h="1234439">
                <a:moveTo>
                  <a:pt x="1132332" y="1234440"/>
                </a:moveTo>
                <a:lnTo>
                  <a:pt x="0" y="1234440"/>
                </a:lnTo>
                <a:lnTo>
                  <a:pt x="566928" y="0"/>
                </a:lnTo>
                <a:lnTo>
                  <a:pt x="574606" y="16764"/>
                </a:lnTo>
                <a:lnTo>
                  <a:pt x="560832" y="16764"/>
                </a:lnTo>
                <a:lnTo>
                  <a:pt x="566166" y="28379"/>
                </a:lnTo>
                <a:lnTo>
                  <a:pt x="17215" y="1223772"/>
                </a:lnTo>
                <a:lnTo>
                  <a:pt x="9144" y="1223772"/>
                </a:lnTo>
                <a:lnTo>
                  <a:pt x="13716" y="1231392"/>
                </a:lnTo>
                <a:lnTo>
                  <a:pt x="1130935" y="1231392"/>
                </a:lnTo>
                <a:lnTo>
                  <a:pt x="1132332" y="1234440"/>
                </a:lnTo>
                <a:close/>
              </a:path>
              <a:path w="1132839" h="1234439">
                <a:moveTo>
                  <a:pt x="566166" y="28379"/>
                </a:moveTo>
                <a:lnTo>
                  <a:pt x="560832" y="16764"/>
                </a:lnTo>
                <a:lnTo>
                  <a:pt x="571500" y="16764"/>
                </a:lnTo>
                <a:lnTo>
                  <a:pt x="566166" y="28379"/>
                </a:lnTo>
                <a:close/>
              </a:path>
              <a:path w="1132839" h="1234439">
                <a:moveTo>
                  <a:pt x="1118616" y="1231392"/>
                </a:moveTo>
                <a:lnTo>
                  <a:pt x="566166" y="28379"/>
                </a:lnTo>
                <a:lnTo>
                  <a:pt x="571500" y="16764"/>
                </a:lnTo>
                <a:lnTo>
                  <a:pt x="574606" y="16764"/>
                </a:lnTo>
                <a:lnTo>
                  <a:pt x="1127445" y="1223772"/>
                </a:lnTo>
                <a:lnTo>
                  <a:pt x="1123188" y="1223772"/>
                </a:lnTo>
                <a:lnTo>
                  <a:pt x="1118616" y="1231392"/>
                </a:lnTo>
                <a:close/>
              </a:path>
              <a:path w="1132839" h="1234439">
                <a:moveTo>
                  <a:pt x="13716" y="1231392"/>
                </a:moveTo>
                <a:lnTo>
                  <a:pt x="9144" y="1223772"/>
                </a:lnTo>
                <a:lnTo>
                  <a:pt x="17215" y="1223772"/>
                </a:lnTo>
                <a:lnTo>
                  <a:pt x="13716" y="1231392"/>
                </a:lnTo>
                <a:close/>
              </a:path>
              <a:path w="1132839" h="1234439">
                <a:moveTo>
                  <a:pt x="1118616" y="1231392"/>
                </a:moveTo>
                <a:lnTo>
                  <a:pt x="13716" y="1231392"/>
                </a:lnTo>
                <a:lnTo>
                  <a:pt x="17215" y="1223772"/>
                </a:lnTo>
                <a:lnTo>
                  <a:pt x="1115116" y="1223772"/>
                </a:lnTo>
                <a:lnTo>
                  <a:pt x="1118616" y="1231392"/>
                </a:lnTo>
                <a:close/>
              </a:path>
              <a:path w="1132839" h="1234439">
                <a:moveTo>
                  <a:pt x="1130935" y="1231392"/>
                </a:moveTo>
                <a:lnTo>
                  <a:pt x="1118616" y="1231392"/>
                </a:lnTo>
                <a:lnTo>
                  <a:pt x="1123188" y="1223772"/>
                </a:lnTo>
                <a:lnTo>
                  <a:pt x="1127445" y="1223772"/>
                </a:lnTo>
                <a:lnTo>
                  <a:pt x="1130935" y="1231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239306" y="2953037"/>
            <a:ext cx="2940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latin typeface="微软雅黑"/>
                <a:cs typeface="微软雅黑"/>
              </a:rPr>
              <a:t>企业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05186" y="3239533"/>
            <a:ext cx="5619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latin typeface="微软雅黑"/>
                <a:cs typeface="微软雅黑"/>
              </a:rPr>
              <a:t>商业敏捷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82340" y="3802380"/>
            <a:ext cx="1805939" cy="753110"/>
          </a:xfrm>
          <a:custGeom>
            <a:avLst/>
            <a:gdLst/>
            <a:ahLst/>
            <a:cxnLst/>
            <a:rect l="l" t="t" r="r" b="b"/>
            <a:pathLst>
              <a:path w="1805939" h="753110">
                <a:moveTo>
                  <a:pt x="1805940" y="752856"/>
                </a:moveTo>
                <a:lnTo>
                  <a:pt x="0" y="752856"/>
                </a:lnTo>
                <a:lnTo>
                  <a:pt x="345948" y="0"/>
                </a:lnTo>
                <a:lnTo>
                  <a:pt x="1459992" y="0"/>
                </a:lnTo>
                <a:lnTo>
                  <a:pt x="1805940" y="752856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74719" y="3797807"/>
            <a:ext cx="1823085" cy="763905"/>
          </a:xfrm>
          <a:custGeom>
            <a:avLst/>
            <a:gdLst/>
            <a:ahLst/>
            <a:cxnLst/>
            <a:rect l="l" t="t" r="r" b="b"/>
            <a:pathLst>
              <a:path w="1823085" h="763904">
                <a:moveTo>
                  <a:pt x="1822704" y="763524"/>
                </a:moveTo>
                <a:lnTo>
                  <a:pt x="0" y="763524"/>
                </a:lnTo>
                <a:lnTo>
                  <a:pt x="350520" y="0"/>
                </a:lnTo>
                <a:lnTo>
                  <a:pt x="1472184" y="0"/>
                </a:lnTo>
                <a:lnTo>
                  <a:pt x="1475682" y="7620"/>
                </a:lnTo>
                <a:lnTo>
                  <a:pt x="358140" y="7620"/>
                </a:lnTo>
                <a:lnTo>
                  <a:pt x="353568" y="10668"/>
                </a:lnTo>
                <a:lnTo>
                  <a:pt x="356745" y="10668"/>
                </a:lnTo>
                <a:lnTo>
                  <a:pt x="17202" y="752856"/>
                </a:lnTo>
                <a:lnTo>
                  <a:pt x="7620" y="752856"/>
                </a:lnTo>
                <a:lnTo>
                  <a:pt x="13716" y="760476"/>
                </a:lnTo>
                <a:lnTo>
                  <a:pt x="1821304" y="760476"/>
                </a:lnTo>
                <a:lnTo>
                  <a:pt x="1822704" y="763524"/>
                </a:lnTo>
                <a:close/>
              </a:path>
              <a:path w="1823085" h="763904">
                <a:moveTo>
                  <a:pt x="356745" y="10668"/>
                </a:moveTo>
                <a:lnTo>
                  <a:pt x="353568" y="10668"/>
                </a:lnTo>
                <a:lnTo>
                  <a:pt x="358140" y="7620"/>
                </a:lnTo>
                <a:lnTo>
                  <a:pt x="356745" y="10668"/>
                </a:lnTo>
                <a:close/>
              </a:path>
              <a:path w="1823085" h="763904">
                <a:moveTo>
                  <a:pt x="1464440" y="10668"/>
                </a:moveTo>
                <a:lnTo>
                  <a:pt x="356745" y="10668"/>
                </a:lnTo>
                <a:lnTo>
                  <a:pt x="358140" y="7620"/>
                </a:lnTo>
                <a:lnTo>
                  <a:pt x="1463040" y="7620"/>
                </a:lnTo>
                <a:lnTo>
                  <a:pt x="1464440" y="10668"/>
                </a:lnTo>
                <a:close/>
              </a:path>
              <a:path w="1823085" h="763904">
                <a:moveTo>
                  <a:pt x="1808988" y="760476"/>
                </a:moveTo>
                <a:lnTo>
                  <a:pt x="1463040" y="7620"/>
                </a:lnTo>
                <a:lnTo>
                  <a:pt x="1467612" y="10668"/>
                </a:lnTo>
                <a:lnTo>
                  <a:pt x="1477081" y="10668"/>
                </a:lnTo>
                <a:lnTo>
                  <a:pt x="1817806" y="752856"/>
                </a:lnTo>
                <a:lnTo>
                  <a:pt x="1813560" y="752856"/>
                </a:lnTo>
                <a:lnTo>
                  <a:pt x="1808988" y="760476"/>
                </a:lnTo>
                <a:close/>
              </a:path>
              <a:path w="1823085" h="763904">
                <a:moveTo>
                  <a:pt x="1477081" y="10668"/>
                </a:moveTo>
                <a:lnTo>
                  <a:pt x="1467612" y="10668"/>
                </a:lnTo>
                <a:lnTo>
                  <a:pt x="1463040" y="7620"/>
                </a:lnTo>
                <a:lnTo>
                  <a:pt x="1475682" y="7620"/>
                </a:lnTo>
                <a:lnTo>
                  <a:pt x="1477081" y="10668"/>
                </a:lnTo>
                <a:close/>
              </a:path>
              <a:path w="1823085" h="763904">
                <a:moveTo>
                  <a:pt x="13716" y="760476"/>
                </a:moveTo>
                <a:lnTo>
                  <a:pt x="7620" y="752856"/>
                </a:lnTo>
                <a:lnTo>
                  <a:pt x="17202" y="752856"/>
                </a:lnTo>
                <a:lnTo>
                  <a:pt x="13716" y="760476"/>
                </a:lnTo>
                <a:close/>
              </a:path>
              <a:path w="1823085" h="763904">
                <a:moveTo>
                  <a:pt x="1808988" y="760476"/>
                </a:moveTo>
                <a:lnTo>
                  <a:pt x="13716" y="760476"/>
                </a:lnTo>
                <a:lnTo>
                  <a:pt x="17202" y="752856"/>
                </a:lnTo>
                <a:lnTo>
                  <a:pt x="1805486" y="752856"/>
                </a:lnTo>
                <a:lnTo>
                  <a:pt x="1808988" y="760476"/>
                </a:lnTo>
                <a:close/>
              </a:path>
              <a:path w="1823085" h="763904">
                <a:moveTo>
                  <a:pt x="1821304" y="760476"/>
                </a:moveTo>
                <a:lnTo>
                  <a:pt x="1808988" y="760476"/>
                </a:lnTo>
                <a:lnTo>
                  <a:pt x="1813560" y="752856"/>
                </a:lnTo>
                <a:lnTo>
                  <a:pt x="1817806" y="752856"/>
                </a:lnTo>
                <a:lnTo>
                  <a:pt x="1821304" y="760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971065" y="4080800"/>
            <a:ext cx="8305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latin typeface="微软雅黑"/>
                <a:cs typeface="微软雅黑"/>
              </a:rPr>
              <a:t>产品业务敏捷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37916" y="4555236"/>
            <a:ext cx="2496820" cy="753110"/>
          </a:xfrm>
          <a:custGeom>
            <a:avLst/>
            <a:gdLst/>
            <a:ahLst/>
            <a:cxnLst/>
            <a:rect l="l" t="t" r="r" b="b"/>
            <a:pathLst>
              <a:path w="2496820" h="753110">
                <a:moveTo>
                  <a:pt x="2496312" y="752856"/>
                </a:moveTo>
                <a:lnTo>
                  <a:pt x="0" y="752856"/>
                </a:lnTo>
                <a:lnTo>
                  <a:pt x="344424" y="0"/>
                </a:lnTo>
                <a:lnTo>
                  <a:pt x="2150364" y="0"/>
                </a:lnTo>
                <a:lnTo>
                  <a:pt x="2496312" y="75285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28771" y="4550663"/>
            <a:ext cx="2513330" cy="763905"/>
          </a:xfrm>
          <a:custGeom>
            <a:avLst/>
            <a:gdLst/>
            <a:ahLst/>
            <a:cxnLst/>
            <a:rect l="l" t="t" r="r" b="b"/>
            <a:pathLst>
              <a:path w="2513329" h="763904">
                <a:moveTo>
                  <a:pt x="2513076" y="763524"/>
                </a:moveTo>
                <a:lnTo>
                  <a:pt x="0" y="763524"/>
                </a:lnTo>
                <a:lnTo>
                  <a:pt x="350520" y="0"/>
                </a:lnTo>
                <a:lnTo>
                  <a:pt x="2162556" y="0"/>
                </a:lnTo>
                <a:lnTo>
                  <a:pt x="2166054" y="7620"/>
                </a:lnTo>
                <a:lnTo>
                  <a:pt x="359664" y="7620"/>
                </a:lnTo>
                <a:lnTo>
                  <a:pt x="353568" y="10668"/>
                </a:lnTo>
                <a:lnTo>
                  <a:pt x="358263" y="10668"/>
                </a:lnTo>
                <a:lnTo>
                  <a:pt x="17217" y="752856"/>
                </a:lnTo>
                <a:lnTo>
                  <a:pt x="9144" y="752856"/>
                </a:lnTo>
                <a:lnTo>
                  <a:pt x="13716" y="760476"/>
                </a:lnTo>
                <a:lnTo>
                  <a:pt x="2511676" y="760476"/>
                </a:lnTo>
                <a:lnTo>
                  <a:pt x="2513076" y="763524"/>
                </a:lnTo>
                <a:close/>
              </a:path>
              <a:path w="2513329" h="763904">
                <a:moveTo>
                  <a:pt x="358263" y="10668"/>
                </a:moveTo>
                <a:lnTo>
                  <a:pt x="353568" y="10668"/>
                </a:lnTo>
                <a:lnTo>
                  <a:pt x="359664" y="7620"/>
                </a:lnTo>
                <a:lnTo>
                  <a:pt x="358263" y="10668"/>
                </a:lnTo>
                <a:close/>
              </a:path>
              <a:path w="2513329" h="763904">
                <a:moveTo>
                  <a:pt x="2156330" y="10668"/>
                </a:moveTo>
                <a:lnTo>
                  <a:pt x="358263" y="10668"/>
                </a:lnTo>
                <a:lnTo>
                  <a:pt x="359664" y="7620"/>
                </a:lnTo>
                <a:lnTo>
                  <a:pt x="2154936" y="7620"/>
                </a:lnTo>
                <a:lnTo>
                  <a:pt x="2156330" y="10668"/>
                </a:lnTo>
                <a:close/>
              </a:path>
              <a:path w="2513329" h="763904">
                <a:moveTo>
                  <a:pt x="2499360" y="760476"/>
                </a:moveTo>
                <a:lnTo>
                  <a:pt x="2154936" y="7620"/>
                </a:lnTo>
                <a:lnTo>
                  <a:pt x="2159508" y="10668"/>
                </a:lnTo>
                <a:lnTo>
                  <a:pt x="2167453" y="10668"/>
                </a:lnTo>
                <a:lnTo>
                  <a:pt x="2508178" y="752856"/>
                </a:lnTo>
                <a:lnTo>
                  <a:pt x="2505456" y="752856"/>
                </a:lnTo>
                <a:lnTo>
                  <a:pt x="2499360" y="760476"/>
                </a:lnTo>
                <a:close/>
              </a:path>
              <a:path w="2513329" h="763904">
                <a:moveTo>
                  <a:pt x="2167453" y="10668"/>
                </a:moveTo>
                <a:lnTo>
                  <a:pt x="2159508" y="10668"/>
                </a:lnTo>
                <a:lnTo>
                  <a:pt x="2154936" y="7620"/>
                </a:lnTo>
                <a:lnTo>
                  <a:pt x="2166054" y="7620"/>
                </a:lnTo>
                <a:lnTo>
                  <a:pt x="2167453" y="10668"/>
                </a:lnTo>
                <a:close/>
              </a:path>
              <a:path w="2513329" h="763904">
                <a:moveTo>
                  <a:pt x="13716" y="760476"/>
                </a:moveTo>
                <a:lnTo>
                  <a:pt x="9144" y="752856"/>
                </a:lnTo>
                <a:lnTo>
                  <a:pt x="17217" y="752856"/>
                </a:lnTo>
                <a:lnTo>
                  <a:pt x="13716" y="760476"/>
                </a:lnTo>
                <a:close/>
              </a:path>
              <a:path w="2513329" h="763904">
                <a:moveTo>
                  <a:pt x="2499360" y="760476"/>
                </a:moveTo>
                <a:lnTo>
                  <a:pt x="13716" y="760476"/>
                </a:lnTo>
                <a:lnTo>
                  <a:pt x="17217" y="752856"/>
                </a:lnTo>
                <a:lnTo>
                  <a:pt x="2495874" y="752856"/>
                </a:lnTo>
                <a:lnTo>
                  <a:pt x="2499360" y="760476"/>
                </a:lnTo>
                <a:close/>
              </a:path>
              <a:path w="2513329" h="763904">
                <a:moveTo>
                  <a:pt x="2511676" y="760476"/>
                </a:moveTo>
                <a:lnTo>
                  <a:pt x="2499360" y="760476"/>
                </a:lnTo>
                <a:lnTo>
                  <a:pt x="2505456" y="752856"/>
                </a:lnTo>
                <a:lnTo>
                  <a:pt x="2508178" y="752856"/>
                </a:lnTo>
                <a:lnTo>
                  <a:pt x="2511676" y="760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971065" y="4833628"/>
            <a:ext cx="8305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latin typeface="微软雅黑"/>
                <a:cs typeface="微软雅黑"/>
              </a:rPr>
              <a:t>研发团队敏捷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88479" y="1960863"/>
            <a:ext cx="1727835" cy="483234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18745" marR="5080" indent="-106680">
              <a:lnSpc>
                <a:spcPts val="1700"/>
              </a:lnSpc>
              <a:spcBef>
                <a:spcPts val="325"/>
              </a:spcBef>
            </a:pPr>
            <a:r>
              <a:rPr dirty="0" sz="1550" spc="140" b="1">
                <a:latin typeface="微软雅黑"/>
                <a:cs typeface="微软雅黑"/>
              </a:rPr>
              <a:t>打造</a:t>
            </a:r>
            <a:r>
              <a:rPr dirty="0" sz="1550" spc="125" b="1">
                <a:latin typeface="微软雅黑"/>
                <a:cs typeface="微软雅黑"/>
              </a:rPr>
              <a:t>以</a:t>
            </a:r>
            <a:r>
              <a:rPr dirty="0" sz="1550" spc="140" b="1">
                <a:latin typeface="微软雅黑"/>
                <a:cs typeface="微软雅黑"/>
              </a:rPr>
              <a:t>敏</a:t>
            </a:r>
            <a:r>
              <a:rPr dirty="0" sz="1550" spc="125" b="1">
                <a:latin typeface="微软雅黑"/>
                <a:cs typeface="微软雅黑"/>
              </a:rPr>
              <a:t>捷</a:t>
            </a:r>
            <a:r>
              <a:rPr dirty="0" sz="1550" spc="140" b="1">
                <a:latin typeface="微软雅黑"/>
                <a:cs typeface="微软雅黑"/>
              </a:rPr>
              <a:t>为</a:t>
            </a:r>
            <a:r>
              <a:rPr dirty="0" sz="1550" spc="125" b="1">
                <a:latin typeface="微软雅黑"/>
                <a:cs typeface="微软雅黑"/>
              </a:rPr>
              <a:t>基</a:t>
            </a:r>
            <a:r>
              <a:rPr dirty="0" sz="1550" spc="20" b="1">
                <a:latin typeface="微软雅黑"/>
                <a:cs typeface="微软雅黑"/>
              </a:rPr>
              <a:t>础 </a:t>
            </a:r>
            <a:r>
              <a:rPr dirty="0" sz="1550" spc="140" b="1">
                <a:latin typeface="微软雅黑"/>
                <a:cs typeface="微软雅黑"/>
              </a:rPr>
              <a:t>的研</a:t>
            </a:r>
            <a:r>
              <a:rPr dirty="0" sz="1550" spc="125" b="1">
                <a:latin typeface="微软雅黑"/>
                <a:cs typeface="微软雅黑"/>
              </a:rPr>
              <a:t>发</a:t>
            </a:r>
            <a:r>
              <a:rPr dirty="0" sz="1550" spc="140" b="1">
                <a:latin typeface="微软雅黑"/>
                <a:cs typeface="微软雅黑"/>
              </a:rPr>
              <a:t>组</a:t>
            </a:r>
            <a:r>
              <a:rPr dirty="0" sz="1550" spc="125" b="1">
                <a:latin typeface="微软雅黑"/>
                <a:cs typeface="微软雅黑"/>
              </a:rPr>
              <a:t>织</a:t>
            </a:r>
            <a:r>
              <a:rPr dirty="0" sz="1550" spc="140" b="1">
                <a:latin typeface="微软雅黑"/>
                <a:cs typeface="微软雅黑"/>
              </a:rPr>
              <a:t>能</a:t>
            </a:r>
            <a:r>
              <a:rPr dirty="0" sz="1550" spc="30" b="1">
                <a:latin typeface="微软雅黑"/>
                <a:cs typeface="微软雅黑"/>
              </a:rPr>
              <a:t>力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06396" y="3628643"/>
            <a:ext cx="668020" cy="521334"/>
          </a:xfrm>
          <a:custGeom>
            <a:avLst/>
            <a:gdLst/>
            <a:ahLst/>
            <a:cxnLst/>
            <a:rect l="l" t="t" r="r" b="b"/>
            <a:pathLst>
              <a:path w="668019" h="521335">
                <a:moveTo>
                  <a:pt x="406908" y="140208"/>
                </a:moveTo>
                <a:lnTo>
                  <a:pt x="406908" y="0"/>
                </a:lnTo>
                <a:lnTo>
                  <a:pt x="426720" y="19812"/>
                </a:lnTo>
                <a:lnTo>
                  <a:pt x="423672" y="19812"/>
                </a:lnTo>
                <a:lnTo>
                  <a:pt x="409956" y="25908"/>
                </a:lnTo>
                <a:lnTo>
                  <a:pt x="423672" y="39624"/>
                </a:lnTo>
                <a:lnTo>
                  <a:pt x="423672" y="132588"/>
                </a:lnTo>
                <a:lnTo>
                  <a:pt x="416052" y="132588"/>
                </a:lnTo>
                <a:lnTo>
                  <a:pt x="406908" y="140208"/>
                </a:lnTo>
                <a:close/>
              </a:path>
              <a:path w="668019" h="521335">
                <a:moveTo>
                  <a:pt x="423672" y="39624"/>
                </a:moveTo>
                <a:lnTo>
                  <a:pt x="409956" y="25908"/>
                </a:lnTo>
                <a:lnTo>
                  <a:pt x="423672" y="19812"/>
                </a:lnTo>
                <a:lnTo>
                  <a:pt x="423672" y="39624"/>
                </a:lnTo>
                <a:close/>
              </a:path>
              <a:path w="668019" h="521335">
                <a:moveTo>
                  <a:pt x="644652" y="260604"/>
                </a:moveTo>
                <a:lnTo>
                  <a:pt x="423672" y="39624"/>
                </a:lnTo>
                <a:lnTo>
                  <a:pt x="423672" y="19812"/>
                </a:lnTo>
                <a:lnTo>
                  <a:pt x="426720" y="19812"/>
                </a:lnTo>
                <a:lnTo>
                  <a:pt x="661416" y="254508"/>
                </a:lnTo>
                <a:lnTo>
                  <a:pt x="650748" y="254508"/>
                </a:lnTo>
                <a:lnTo>
                  <a:pt x="644652" y="260604"/>
                </a:lnTo>
                <a:close/>
              </a:path>
              <a:path w="668019" h="521335">
                <a:moveTo>
                  <a:pt x="406908" y="388620"/>
                </a:moveTo>
                <a:lnTo>
                  <a:pt x="0" y="388620"/>
                </a:lnTo>
                <a:lnTo>
                  <a:pt x="0" y="132588"/>
                </a:lnTo>
                <a:lnTo>
                  <a:pt x="406908" y="132588"/>
                </a:lnTo>
                <a:lnTo>
                  <a:pt x="406908" y="140208"/>
                </a:lnTo>
                <a:lnTo>
                  <a:pt x="16764" y="140208"/>
                </a:lnTo>
                <a:lnTo>
                  <a:pt x="7620" y="149352"/>
                </a:lnTo>
                <a:lnTo>
                  <a:pt x="16764" y="149352"/>
                </a:lnTo>
                <a:lnTo>
                  <a:pt x="16764" y="371856"/>
                </a:lnTo>
                <a:lnTo>
                  <a:pt x="7620" y="371856"/>
                </a:lnTo>
                <a:lnTo>
                  <a:pt x="16764" y="381000"/>
                </a:lnTo>
                <a:lnTo>
                  <a:pt x="406908" y="381000"/>
                </a:lnTo>
                <a:lnTo>
                  <a:pt x="406908" y="388620"/>
                </a:lnTo>
                <a:close/>
              </a:path>
              <a:path w="668019" h="521335">
                <a:moveTo>
                  <a:pt x="423672" y="149352"/>
                </a:moveTo>
                <a:lnTo>
                  <a:pt x="16764" y="149352"/>
                </a:lnTo>
                <a:lnTo>
                  <a:pt x="16764" y="140208"/>
                </a:lnTo>
                <a:lnTo>
                  <a:pt x="406908" y="140208"/>
                </a:lnTo>
                <a:lnTo>
                  <a:pt x="416052" y="132588"/>
                </a:lnTo>
                <a:lnTo>
                  <a:pt x="423672" y="132588"/>
                </a:lnTo>
                <a:lnTo>
                  <a:pt x="423672" y="149352"/>
                </a:lnTo>
                <a:close/>
              </a:path>
              <a:path w="668019" h="521335">
                <a:moveTo>
                  <a:pt x="16764" y="149352"/>
                </a:moveTo>
                <a:lnTo>
                  <a:pt x="7620" y="149352"/>
                </a:lnTo>
                <a:lnTo>
                  <a:pt x="16764" y="140208"/>
                </a:lnTo>
                <a:lnTo>
                  <a:pt x="16764" y="149352"/>
                </a:lnTo>
                <a:close/>
              </a:path>
              <a:path w="668019" h="521335">
                <a:moveTo>
                  <a:pt x="650748" y="266700"/>
                </a:moveTo>
                <a:lnTo>
                  <a:pt x="644652" y="260604"/>
                </a:lnTo>
                <a:lnTo>
                  <a:pt x="650748" y="254508"/>
                </a:lnTo>
                <a:lnTo>
                  <a:pt x="650748" y="266700"/>
                </a:lnTo>
                <a:close/>
              </a:path>
              <a:path w="668019" h="521335">
                <a:moveTo>
                  <a:pt x="661416" y="266700"/>
                </a:moveTo>
                <a:lnTo>
                  <a:pt x="650748" y="266700"/>
                </a:lnTo>
                <a:lnTo>
                  <a:pt x="650748" y="254508"/>
                </a:lnTo>
                <a:lnTo>
                  <a:pt x="661416" y="254508"/>
                </a:lnTo>
                <a:lnTo>
                  <a:pt x="667512" y="260604"/>
                </a:lnTo>
                <a:lnTo>
                  <a:pt x="661416" y="266700"/>
                </a:lnTo>
                <a:close/>
              </a:path>
              <a:path w="668019" h="521335">
                <a:moveTo>
                  <a:pt x="426720" y="501396"/>
                </a:moveTo>
                <a:lnTo>
                  <a:pt x="423672" y="501396"/>
                </a:lnTo>
                <a:lnTo>
                  <a:pt x="423672" y="481584"/>
                </a:lnTo>
                <a:lnTo>
                  <a:pt x="644652" y="260604"/>
                </a:lnTo>
                <a:lnTo>
                  <a:pt x="650748" y="266700"/>
                </a:lnTo>
                <a:lnTo>
                  <a:pt x="661416" y="266700"/>
                </a:lnTo>
                <a:lnTo>
                  <a:pt x="426720" y="501396"/>
                </a:lnTo>
                <a:close/>
              </a:path>
              <a:path w="668019" h="521335">
                <a:moveTo>
                  <a:pt x="16764" y="381000"/>
                </a:moveTo>
                <a:lnTo>
                  <a:pt x="7620" y="371856"/>
                </a:lnTo>
                <a:lnTo>
                  <a:pt x="16764" y="371856"/>
                </a:lnTo>
                <a:lnTo>
                  <a:pt x="16764" y="381000"/>
                </a:lnTo>
                <a:close/>
              </a:path>
              <a:path w="668019" h="521335">
                <a:moveTo>
                  <a:pt x="423672" y="388620"/>
                </a:moveTo>
                <a:lnTo>
                  <a:pt x="416052" y="388620"/>
                </a:lnTo>
                <a:lnTo>
                  <a:pt x="406908" y="381000"/>
                </a:lnTo>
                <a:lnTo>
                  <a:pt x="16764" y="381000"/>
                </a:lnTo>
                <a:lnTo>
                  <a:pt x="16764" y="371856"/>
                </a:lnTo>
                <a:lnTo>
                  <a:pt x="423672" y="371856"/>
                </a:lnTo>
                <a:lnTo>
                  <a:pt x="423672" y="388620"/>
                </a:lnTo>
                <a:close/>
              </a:path>
              <a:path w="668019" h="521335">
                <a:moveTo>
                  <a:pt x="406908" y="521208"/>
                </a:moveTo>
                <a:lnTo>
                  <a:pt x="406908" y="381000"/>
                </a:lnTo>
                <a:lnTo>
                  <a:pt x="416052" y="388620"/>
                </a:lnTo>
                <a:lnTo>
                  <a:pt x="423672" y="388620"/>
                </a:lnTo>
                <a:lnTo>
                  <a:pt x="423672" y="481584"/>
                </a:lnTo>
                <a:lnTo>
                  <a:pt x="409956" y="495300"/>
                </a:lnTo>
                <a:lnTo>
                  <a:pt x="423672" y="501396"/>
                </a:lnTo>
                <a:lnTo>
                  <a:pt x="426720" y="501396"/>
                </a:lnTo>
                <a:lnTo>
                  <a:pt x="406908" y="521208"/>
                </a:lnTo>
                <a:close/>
              </a:path>
              <a:path w="668019" h="521335">
                <a:moveTo>
                  <a:pt x="423672" y="501396"/>
                </a:moveTo>
                <a:lnTo>
                  <a:pt x="409956" y="495300"/>
                </a:lnTo>
                <a:lnTo>
                  <a:pt x="423672" y="481584"/>
                </a:lnTo>
                <a:lnTo>
                  <a:pt x="423672" y="50139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82767" y="3628643"/>
            <a:ext cx="668020" cy="521334"/>
          </a:xfrm>
          <a:custGeom>
            <a:avLst/>
            <a:gdLst/>
            <a:ahLst/>
            <a:cxnLst/>
            <a:rect l="l" t="t" r="r" b="b"/>
            <a:pathLst>
              <a:path w="668020" h="521335">
                <a:moveTo>
                  <a:pt x="406908" y="140208"/>
                </a:moveTo>
                <a:lnTo>
                  <a:pt x="406908" y="0"/>
                </a:lnTo>
                <a:lnTo>
                  <a:pt x="426720" y="19812"/>
                </a:lnTo>
                <a:lnTo>
                  <a:pt x="423672" y="19812"/>
                </a:lnTo>
                <a:lnTo>
                  <a:pt x="409956" y="25908"/>
                </a:lnTo>
                <a:lnTo>
                  <a:pt x="423672" y="39711"/>
                </a:lnTo>
                <a:lnTo>
                  <a:pt x="423672" y="132588"/>
                </a:lnTo>
                <a:lnTo>
                  <a:pt x="416052" y="132588"/>
                </a:lnTo>
                <a:lnTo>
                  <a:pt x="406908" y="140208"/>
                </a:lnTo>
                <a:close/>
              </a:path>
              <a:path w="668020" h="521335">
                <a:moveTo>
                  <a:pt x="423672" y="39711"/>
                </a:moveTo>
                <a:lnTo>
                  <a:pt x="409956" y="25908"/>
                </a:lnTo>
                <a:lnTo>
                  <a:pt x="423672" y="19812"/>
                </a:lnTo>
                <a:lnTo>
                  <a:pt x="423672" y="39711"/>
                </a:lnTo>
                <a:close/>
              </a:path>
              <a:path w="668020" h="521335">
                <a:moveTo>
                  <a:pt x="643166" y="260604"/>
                </a:moveTo>
                <a:lnTo>
                  <a:pt x="423672" y="39711"/>
                </a:lnTo>
                <a:lnTo>
                  <a:pt x="423672" y="19812"/>
                </a:lnTo>
                <a:lnTo>
                  <a:pt x="426720" y="19812"/>
                </a:lnTo>
                <a:lnTo>
                  <a:pt x="661416" y="254508"/>
                </a:lnTo>
                <a:lnTo>
                  <a:pt x="649224" y="254508"/>
                </a:lnTo>
                <a:lnTo>
                  <a:pt x="643166" y="260604"/>
                </a:lnTo>
                <a:close/>
              </a:path>
              <a:path w="668020" h="521335">
                <a:moveTo>
                  <a:pt x="406908" y="388620"/>
                </a:moveTo>
                <a:lnTo>
                  <a:pt x="0" y="388620"/>
                </a:lnTo>
                <a:lnTo>
                  <a:pt x="0" y="132588"/>
                </a:lnTo>
                <a:lnTo>
                  <a:pt x="406908" y="132588"/>
                </a:lnTo>
                <a:lnTo>
                  <a:pt x="406908" y="140208"/>
                </a:lnTo>
                <a:lnTo>
                  <a:pt x="16764" y="140208"/>
                </a:lnTo>
                <a:lnTo>
                  <a:pt x="7620" y="149352"/>
                </a:lnTo>
                <a:lnTo>
                  <a:pt x="16764" y="149352"/>
                </a:lnTo>
                <a:lnTo>
                  <a:pt x="16764" y="371856"/>
                </a:lnTo>
                <a:lnTo>
                  <a:pt x="7620" y="371856"/>
                </a:lnTo>
                <a:lnTo>
                  <a:pt x="16764" y="381000"/>
                </a:lnTo>
                <a:lnTo>
                  <a:pt x="406908" y="381000"/>
                </a:lnTo>
                <a:lnTo>
                  <a:pt x="406908" y="388620"/>
                </a:lnTo>
                <a:close/>
              </a:path>
              <a:path w="668020" h="521335">
                <a:moveTo>
                  <a:pt x="423672" y="149352"/>
                </a:moveTo>
                <a:lnTo>
                  <a:pt x="16764" y="149352"/>
                </a:lnTo>
                <a:lnTo>
                  <a:pt x="16764" y="140208"/>
                </a:lnTo>
                <a:lnTo>
                  <a:pt x="406908" y="140208"/>
                </a:lnTo>
                <a:lnTo>
                  <a:pt x="416052" y="132588"/>
                </a:lnTo>
                <a:lnTo>
                  <a:pt x="423672" y="132588"/>
                </a:lnTo>
                <a:lnTo>
                  <a:pt x="423672" y="149352"/>
                </a:lnTo>
                <a:close/>
              </a:path>
              <a:path w="668020" h="521335">
                <a:moveTo>
                  <a:pt x="16764" y="149352"/>
                </a:moveTo>
                <a:lnTo>
                  <a:pt x="7620" y="149352"/>
                </a:lnTo>
                <a:lnTo>
                  <a:pt x="16764" y="140208"/>
                </a:lnTo>
                <a:lnTo>
                  <a:pt x="16764" y="149352"/>
                </a:lnTo>
                <a:close/>
              </a:path>
              <a:path w="668020" h="521335">
                <a:moveTo>
                  <a:pt x="649224" y="266700"/>
                </a:moveTo>
                <a:lnTo>
                  <a:pt x="643166" y="260604"/>
                </a:lnTo>
                <a:lnTo>
                  <a:pt x="649224" y="254508"/>
                </a:lnTo>
                <a:lnTo>
                  <a:pt x="649224" y="266700"/>
                </a:lnTo>
                <a:close/>
              </a:path>
              <a:path w="668020" h="521335">
                <a:moveTo>
                  <a:pt x="661416" y="266700"/>
                </a:moveTo>
                <a:lnTo>
                  <a:pt x="649224" y="266700"/>
                </a:lnTo>
                <a:lnTo>
                  <a:pt x="649224" y="254508"/>
                </a:lnTo>
                <a:lnTo>
                  <a:pt x="661416" y="254508"/>
                </a:lnTo>
                <a:lnTo>
                  <a:pt x="667512" y="260604"/>
                </a:lnTo>
                <a:lnTo>
                  <a:pt x="661416" y="266700"/>
                </a:lnTo>
                <a:close/>
              </a:path>
              <a:path w="668020" h="521335">
                <a:moveTo>
                  <a:pt x="426720" y="501396"/>
                </a:moveTo>
                <a:lnTo>
                  <a:pt x="423672" y="501396"/>
                </a:lnTo>
                <a:lnTo>
                  <a:pt x="423672" y="481496"/>
                </a:lnTo>
                <a:lnTo>
                  <a:pt x="643166" y="260604"/>
                </a:lnTo>
                <a:lnTo>
                  <a:pt x="649224" y="266700"/>
                </a:lnTo>
                <a:lnTo>
                  <a:pt x="661416" y="266700"/>
                </a:lnTo>
                <a:lnTo>
                  <a:pt x="426720" y="501396"/>
                </a:lnTo>
                <a:close/>
              </a:path>
              <a:path w="668020" h="521335">
                <a:moveTo>
                  <a:pt x="16764" y="381000"/>
                </a:moveTo>
                <a:lnTo>
                  <a:pt x="7620" y="371856"/>
                </a:lnTo>
                <a:lnTo>
                  <a:pt x="16764" y="371856"/>
                </a:lnTo>
                <a:lnTo>
                  <a:pt x="16764" y="381000"/>
                </a:lnTo>
                <a:close/>
              </a:path>
              <a:path w="668020" h="521335">
                <a:moveTo>
                  <a:pt x="423672" y="388620"/>
                </a:moveTo>
                <a:lnTo>
                  <a:pt x="416052" y="388620"/>
                </a:lnTo>
                <a:lnTo>
                  <a:pt x="406908" y="381000"/>
                </a:lnTo>
                <a:lnTo>
                  <a:pt x="16764" y="381000"/>
                </a:lnTo>
                <a:lnTo>
                  <a:pt x="16764" y="371856"/>
                </a:lnTo>
                <a:lnTo>
                  <a:pt x="423672" y="371856"/>
                </a:lnTo>
                <a:lnTo>
                  <a:pt x="423672" y="388620"/>
                </a:lnTo>
                <a:close/>
              </a:path>
              <a:path w="668020" h="521335">
                <a:moveTo>
                  <a:pt x="406908" y="521208"/>
                </a:moveTo>
                <a:lnTo>
                  <a:pt x="406908" y="381000"/>
                </a:lnTo>
                <a:lnTo>
                  <a:pt x="416052" y="388620"/>
                </a:lnTo>
                <a:lnTo>
                  <a:pt x="423672" y="388620"/>
                </a:lnTo>
                <a:lnTo>
                  <a:pt x="423672" y="481496"/>
                </a:lnTo>
                <a:lnTo>
                  <a:pt x="409956" y="495300"/>
                </a:lnTo>
                <a:lnTo>
                  <a:pt x="423672" y="501396"/>
                </a:lnTo>
                <a:lnTo>
                  <a:pt x="426720" y="501396"/>
                </a:lnTo>
                <a:lnTo>
                  <a:pt x="406908" y="521208"/>
                </a:lnTo>
                <a:close/>
              </a:path>
              <a:path w="668020" h="521335">
                <a:moveTo>
                  <a:pt x="423672" y="501396"/>
                </a:moveTo>
                <a:lnTo>
                  <a:pt x="409956" y="495300"/>
                </a:lnTo>
                <a:lnTo>
                  <a:pt x="423672" y="481496"/>
                </a:lnTo>
                <a:lnTo>
                  <a:pt x="423672" y="50139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3840" y="4108703"/>
            <a:ext cx="1797050" cy="550545"/>
          </a:xfrm>
          <a:custGeom>
            <a:avLst/>
            <a:gdLst/>
            <a:ahLst/>
            <a:cxnLst/>
            <a:rect l="l" t="t" r="r" b="b"/>
            <a:pathLst>
              <a:path w="1797050" h="550545">
                <a:moveTo>
                  <a:pt x="1796796" y="550164"/>
                </a:moveTo>
                <a:lnTo>
                  <a:pt x="0" y="550164"/>
                </a:lnTo>
                <a:lnTo>
                  <a:pt x="0" y="0"/>
                </a:lnTo>
                <a:lnTo>
                  <a:pt x="1796796" y="0"/>
                </a:lnTo>
                <a:lnTo>
                  <a:pt x="1796796" y="12192"/>
                </a:lnTo>
                <a:lnTo>
                  <a:pt x="25908" y="12192"/>
                </a:lnTo>
                <a:lnTo>
                  <a:pt x="13716" y="24384"/>
                </a:lnTo>
                <a:lnTo>
                  <a:pt x="25908" y="24384"/>
                </a:lnTo>
                <a:lnTo>
                  <a:pt x="25908" y="524256"/>
                </a:lnTo>
                <a:lnTo>
                  <a:pt x="13716" y="524256"/>
                </a:lnTo>
                <a:lnTo>
                  <a:pt x="25908" y="536448"/>
                </a:lnTo>
                <a:lnTo>
                  <a:pt x="1796796" y="536448"/>
                </a:lnTo>
                <a:lnTo>
                  <a:pt x="1796796" y="550164"/>
                </a:lnTo>
                <a:close/>
              </a:path>
              <a:path w="1797050" h="550545">
                <a:moveTo>
                  <a:pt x="25908" y="24384"/>
                </a:moveTo>
                <a:lnTo>
                  <a:pt x="13716" y="24384"/>
                </a:lnTo>
                <a:lnTo>
                  <a:pt x="25908" y="12192"/>
                </a:lnTo>
                <a:lnTo>
                  <a:pt x="25908" y="24384"/>
                </a:lnTo>
                <a:close/>
              </a:path>
              <a:path w="1797050" h="550545">
                <a:moveTo>
                  <a:pt x="1770888" y="24384"/>
                </a:moveTo>
                <a:lnTo>
                  <a:pt x="25908" y="24384"/>
                </a:lnTo>
                <a:lnTo>
                  <a:pt x="25908" y="12192"/>
                </a:lnTo>
                <a:lnTo>
                  <a:pt x="1770888" y="12192"/>
                </a:lnTo>
                <a:lnTo>
                  <a:pt x="1770888" y="24384"/>
                </a:lnTo>
                <a:close/>
              </a:path>
              <a:path w="1797050" h="550545">
                <a:moveTo>
                  <a:pt x="1770888" y="536448"/>
                </a:moveTo>
                <a:lnTo>
                  <a:pt x="1770888" y="12192"/>
                </a:lnTo>
                <a:lnTo>
                  <a:pt x="1784604" y="24384"/>
                </a:lnTo>
                <a:lnTo>
                  <a:pt x="1796796" y="24384"/>
                </a:lnTo>
                <a:lnTo>
                  <a:pt x="1796796" y="524256"/>
                </a:lnTo>
                <a:lnTo>
                  <a:pt x="1784604" y="524256"/>
                </a:lnTo>
                <a:lnTo>
                  <a:pt x="1770888" y="536448"/>
                </a:lnTo>
                <a:close/>
              </a:path>
              <a:path w="1797050" h="550545">
                <a:moveTo>
                  <a:pt x="1796796" y="24384"/>
                </a:moveTo>
                <a:lnTo>
                  <a:pt x="1784604" y="24384"/>
                </a:lnTo>
                <a:lnTo>
                  <a:pt x="1770888" y="12192"/>
                </a:lnTo>
                <a:lnTo>
                  <a:pt x="1796796" y="12192"/>
                </a:lnTo>
                <a:lnTo>
                  <a:pt x="1796796" y="24384"/>
                </a:lnTo>
                <a:close/>
              </a:path>
              <a:path w="1797050" h="550545">
                <a:moveTo>
                  <a:pt x="25908" y="536448"/>
                </a:moveTo>
                <a:lnTo>
                  <a:pt x="13716" y="524256"/>
                </a:lnTo>
                <a:lnTo>
                  <a:pt x="25908" y="524256"/>
                </a:lnTo>
                <a:lnTo>
                  <a:pt x="25908" y="536448"/>
                </a:lnTo>
                <a:close/>
              </a:path>
              <a:path w="1797050" h="550545">
                <a:moveTo>
                  <a:pt x="1770888" y="536448"/>
                </a:moveTo>
                <a:lnTo>
                  <a:pt x="25908" y="536448"/>
                </a:lnTo>
                <a:lnTo>
                  <a:pt x="25908" y="524256"/>
                </a:lnTo>
                <a:lnTo>
                  <a:pt x="1770888" y="524256"/>
                </a:lnTo>
                <a:lnTo>
                  <a:pt x="1770888" y="536448"/>
                </a:lnTo>
                <a:close/>
              </a:path>
              <a:path w="1797050" h="550545">
                <a:moveTo>
                  <a:pt x="1796796" y="536448"/>
                </a:moveTo>
                <a:lnTo>
                  <a:pt x="1770888" y="536448"/>
                </a:lnTo>
                <a:lnTo>
                  <a:pt x="1784604" y="524256"/>
                </a:lnTo>
                <a:lnTo>
                  <a:pt x="1796796" y="524256"/>
                </a:lnTo>
                <a:lnTo>
                  <a:pt x="1796796" y="53644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95359" y="4257556"/>
            <a:ext cx="10953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微软雅黑"/>
                <a:cs typeface="微软雅黑"/>
              </a:rPr>
              <a:t>持续快速反馈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70903" y="2517648"/>
            <a:ext cx="3825240" cy="7086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809831" y="2698498"/>
            <a:ext cx="1177925" cy="3352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765">
              <a:lnSpc>
                <a:spcPts val="1245"/>
              </a:lnSpc>
              <a:spcBef>
                <a:spcPts val="105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系统策划（P</a:t>
            </a:r>
            <a:r>
              <a:rPr dirty="0" sz="1050" spc="-10" b="1">
                <a:solidFill>
                  <a:srgbClr val="F1F1F1"/>
                </a:solidFill>
                <a:latin typeface="微软雅黑"/>
                <a:cs typeface="微软雅黑"/>
              </a:rPr>
              <a:t>l</a:t>
            </a:r>
            <a:r>
              <a:rPr dirty="0" sz="1050" b="1">
                <a:solidFill>
                  <a:srgbClr val="F1F1F1"/>
                </a:solidFill>
                <a:latin typeface="微软雅黑"/>
                <a:cs typeface="微软雅黑"/>
              </a:rPr>
              <a:t>a</a:t>
            </a:r>
            <a:r>
              <a:rPr dirty="0" sz="1050" spc="-10" b="1">
                <a:solidFill>
                  <a:srgbClr val="F1F1F1"/>
                </a:solidFill>
                <a:latin typeface="微软雅黑"/>
                <a:cs typeface="微软雅黑"/>
              </a:rPr>
              <a:t>n</a:t>
            </a: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）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ts val="1185"/>
              </a:lnSpc>
            </a:pP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研发规划与目标管理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496044" y="3506723"/>
            <a:ext cx="800098" cy="13807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615972" y="3644949"/>
            <a:ext cx="581660" cy="10972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高效执行</a:t>
            </a:r>
            <a:endParaRPr sz="1050">
              <a:latin typeface="微软雅黑"/>
              <a:cs typeface="微软雅黑"/>
            </a:endParaRPr>
          </a:p>
          <a:p>
            <a:pPr marL="48895">
              <a:lnSpc>
                <a:spcPct val="100000"/>
              </a:lnSpc>
              <a:spcBef>
                <a:spcPts val="10"/>
              </a:spcBef>
            </a:pPr>
            <a:r>
              <a:rPr dirty="0" sz="1050" b="1">
                <a:solidFill>
                  <a:srgbClr val="F1F1F1"/>
                </a:solidFill>
                <a:latin typeface="微软雅黑"/>
                <a:cs typeface="微软雅黑"/>
              </a:rPr>
              <a:t>（Do）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algn="just" marL="26034" marR="5080">
              <a:lnSpc>
                <a:spcPct val="96300"/>
              </a:lnSpc>
            </a:pP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敏捷研发 持续交付 质量管理 </a:t>
            </a: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技术管理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70903" y="5082539"/>
            <a:ext cx="3825240" cy="5821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765824" y="5204027"/>
            <a:ext cx="1232535" cy="334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245"/>
              </a:lnSpc>
              <a:spcBef>
                <a:spcPts val="105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分析洞察（</a:t>
            </a:r>
            <a:r>
              <a:rPr dirty="0" sz="1050" spc="-5" b="1">
                <a:solidFill>
                  <a:srgbClr val="F1F1F1"/>
                </a:solidFill>
                <a:latin typeface="微软雅黑"/>
                <a:cs typeface="微软雅黑"/>
              </a:rPr>
              <a:t>C</a:t>
            </a:r>
            <a:r>
              <a:rPr dirty="0" sz="1050" b="1">
                <a:solidFill>
                  <a:srgbClr val="F1F1F1"/>
                </a:solidFill>
                <a:latin typeface="微软雅黑"/>
                <a:cs typeface="微软雅黑"/>
              </a:rPr>
              <a:t>h</a:t>
            </a:r>
            <a:r>
              <a:rPr dirty="0" sz="1050" spc="-5" b="1">
                <a:solidFill>
                  <a:srgbClr val="F1F1F1"/>
                </a:solidFill>
                <a:latin typeface="微软雅黑"/>
                <a:cs typeface="微软雅黑"/>
              </a:rPr>
              <a:t>e</a:t>
            </a:r>
            <a:r>
              <a:rPr dirty="0" sz="1050" spc="-10" b="1">
                <a:solidFill>
                  <a:srgbClr val="F1F1F1"/>
                </a:solidFill>
                <a:latin typeface="微软雅黑"/>
                <a:cs typeface="微软雅黑"/>
              </a:rPr>
              <a:t>ck</a:t>
            </a: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）</a:t>
            </a:r>
            <a:endParaRPr sz="1050">
              <a:latin typeface="微软雅黑"/>
              <a:cs typeface="微软雅黑"/>
            </a:endParaRPr>
          </a:p>
          <a:p>
            <a:pPr algn="ctr" marL="33020">
              <a:lnSpc>
                <a:spcPts val="1185"/>
              </a:lnSpc>
            </a:pP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度量分析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70903" y="3502151"/>
            <a:ext cx="745235" cy="13822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479581" y="3862883"/>
            <a:ext cx="732790" cy="656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学习改进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（</a:t>
            </a:r>
            <a:r>
              <a:rPr dirty="0" sz="1050" spc="-5" b="1">
                <a:solidFill>
                  <a:srgbClr val="F1F1F1"/>
                </a:solidFill>
                <a:latin typeface="微软雅黑"/>
                <a:cs typeface="微软雅黑"/>
              </a:rPr>
              <a:t>A</a:t>
            </a:r>
            <a:r>
              <a:rPr dirty="0" sz="1050" spc="-10" b="1">
                <a:solidFill>
                  <a:srgbClr val="F1F1F1"/>
                </a:solidFill>
                <a:latin typeface="微软雅黑"/>
                <a:cs typeface="微软雅黑"/>
              </a:rPr>
              <a:t>c</a:t>
            </a:r>
            <a:r>
              <a:rPr dirty="0" sz="1050" spc="-5" b="1">
                <a:solidFill>
                  <a:srgbClr val="F1F1F1"/>
                </a:solidFill>
                <a:latin typeface="微软雅黑"/>
                <a:cs typeface="微软雅黑"/>
              </a:rPr>
              <a:t>t</a:t>
            </a:r>
            <a:r>
              <a:rPr dirty="0" sz="1050" b="1">
                <a:solidFill>
                  <a:srgbClr val="F1F1F1"/>
                </a:solidFill>
                <a:latin typeface="微软雅黑"/>
                <a:cs typeface="微软雅黑"/>
              </a:rPr>
              <a:t>io</a:t>
            </a:r>
            <a:r>
              <a:rPr dirty="0" sz="1050" spc="-10" b="1">
                <a:solidFill>
                  <a:srgbClr val="F1F1F1"/>
                </a:solidFill>
                <a:latin typeface="微软雅黑"/>
                <a:cs typeface="微软雅黑"/>
              </a:rPr>
              <a:t>n</a:t>
            </a: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）</a:t>
            </a:r>
            <a:endParaRPr sz="1050">
              <a:latin typeface="微软雅黑"/>
              <a:cs typeface="微软雅黑"/>
            </a:endParaRPr>
          </a:p>
          <a:p>
            <a:pPr marL="45720">
              <a:lnSpc>
                <a:spcPct val="100000"/>
              </a:lnSpc>
              <a:spcBef>
                <a:spcPts val="1225"/>
              </a:spcBef>
            </a:pP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过程管理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30311" y="3768852"/>
            <a:ext cx="1060703" cy="8321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81297" y="4013759"/>
            <a:ext cx="581660" cy="334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245"/>
              </a:lnSpc>
              <a:spcBef>
                <a:spcPts val="105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自我驱动</a:t>
            </a:r>
            <a:endParaRPr sz="1050">
              <a:latin typeface="微软雅黑"/>
              <a:cs typeface="微软雅黑"/>
            </a:endParaRPr>
          </a:p>
          <a:p>
            <a:pPr marL="26034">
              <a:lnSpc>
                <a:spcPts val="1185"/>
              </a:lnSpc>
            </a:pP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人才培养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80276" y="2994659"/>
            <a:ext cx="3186683" cy="2510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8" name="object 38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6848" y="1078493"/>
            <a:ext cx="2724785" cy="320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00" spc="30">
                <a:latin typeface="微软雅黑"/>
                <a:cs typeface="微软雅黑"/>
              </a:rPr>
              <a:t>打造研发组织能力三要素</a:t>
            </a:r>
            <a:endParaRPr sz="19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0753" y="3908481"/>
            <a:ext cx="507746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微软雅黑"/>
                <a:cs typeface="微软雅黑"/>
              </a:rPr>
              <a:t>流程：积累和应</a:t>
            </a:r>
            <a:r>
              <a:rPr dirty="0" sz="2100" spc="-5">
                <a:latin typeface="微软雅黑"/>
                <a:cs typeface="微软雅黑"/>
              </a:rPr>
              <a:t>用</a:t>
            </a:r>
            <a:r>
              <a:rPr dirty="0" sz="2100" b="1">
                <a:solidFill>
                  <a:srgbClr val="FF0000"/>
                </a:solidFill>
                <a:latin typeface="微软雅黑"/>
                <a:cs typeface="微软雅黑"/>
              </a:rPr>
              <a:t>优秀研发流程方</a:t>
            </a:r>
            <a:r>
              <a:rPr dirty="0" sz="2100" spc="10" b="1">
                <a:solidFill>
                  <a:srgbClr val="FF0000"/>
                </a:solidFill>
                <a:latin typeface="微软雅黑"/>
                <a:cs typeface="微软雅黑"/>
              </a:rPr>
              <a:t>法</a:t>
            </a:r>
            <a:r>
              <a:rPr dirty="0" sz="2100">
                <a:latin typeface="微软雅黑"/>
                <a:cs typeface="微软雅黑"/>
              </a:rPr>
              <a:t>提质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1903" y="3088590"/>
            <a:ext cx="48120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微软雅黑"/>
                <a:cs typeface="微软雅黑"/>
              </a:rPr>
              <a:t>人才：加速建</a:t>
            </a:r>
            <a:r>
              <a:rPr dirty="0" sz="2100" spc="-5">
                <a:latin typeface="微软雅黑"/>
                <a:cs typeface="微软雅黑"/>
              </a:rPr>
              <a:t>设</a:t>
            </a:r>
            <a:r>
              <a:rPr dirty="0" sz="2100" b="1">
                <a:solidFill>
                  <a:srgbClr val="FF0000"/>
                </a:solidFill>
                <a:latin typeface="微软雅黑"/>
                <a:cs typeface="微软雅黑"/>
              </a:rPr>
              <a:t>人才培养机</a:t>
            </a:r>
            <a:r>
              <a:rPr dirty="0" sz="2100" spc="-5" b="1">
                <a:solidFill>
                  <a:srgbClr val="FF0000"/>
                </a:solidFill>
                <a:latin typeface="微软雅黑"/>
                <a:cs typeface="微软雅黑"/>
              </a:rPr>
              <a:t>制</a:t>
            </a:r>
            <a:r>
              <a:rPr dirty="0" sz="2100">
                <a:latin typeface="微软雅黑"/>
                <a:cs typeface="微软雅黑"/>
              </a:rPr>
              <a:t>打造</a:t>
            </a:r>
            <a:r>
              <a:rPr dirty="0" sz="2100" spc="20">
                <a:latin typeface="微软雅黑"/>
                <a:cs typeface="微软雅黑"/>
              </a:rPr>
              <a:t>梯</a:t>
            </a:r>
            <a:r>
              <a:rPr dirty="0" sz="2100">
                <a:latin typeface="微软雅黑"/>
                <a:cs typeface="微软雅黑"/>
              </a:rPr>
              <a:t>队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26742" y="4766530"/>
            <a:ext cx="48120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微软雅黑"/>
                <a:cs typeface="微软雅黑"/>
              </a:rPr>
              <a:t>系统：应用和优</a:t>
            </a:r>
            <a:r>
              <a:rPr dirty="0" sz="2100" spc="-5">
                <a:latin typeface="微软雅黑"/>
                <a:cs typeface="微软雅黑"/>
              </a:rPr>
              <a:t>化</a:t>
            </a:r>
            <a:r>
              <a:rPr dirty="0" sz="2100" b="1">
                <a:solidFill>
                  <a:srgbClr val="FF0000"/>
                </a:solidFill>
                <a:latin typeface="微软雅黑"/>
                <a:cs typeface="微软雅黑"/>
              </a:rPr>
              <a:t>数字化工具技</a:t>
            </a:r>
            <a:r>
              <a:rPr dirty="0" sz="2100" spc="-5" b="1">
                <a:solidFill>
                  <a:srgbClr val="FF0000"/>
                </a:solidFill>
                <a:latin typeface="微软雅黑"/>
                <a:cs typeface="微软雅黑"/>
              </a:rPr>
              <a:t>术</a:t>
            </a:r>
            <a:r>
              <a:rPr dirty="0" sz="2100" spc="20">
                <a:latin typeface="微软雅黑"/>
                <a:cs typeface="微软雅黑"/>
              </a:rPr>
              <a:t>增</a:t>
            </a:r>
            <a:r>
              <a:rPr dirty="0" sz="2100">
                <a:latin typeface="微软雅黑"/>
                <a:cs typeface="微软雅黑"/>
              </a:rPr>
              <a:t>效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0144" y="2546604"/>
            <a:ext cx="3825239" cy="708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29008" y="2730520"/>
            <a:ext cx="1177925" cy="3352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765">
              <a:lnSpc>
                <a:spcPts val="1245"/>
              </a:lnSpc>
              <a:spcBef>
                <a:spcPts val="105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系统策划（P</a:t>
            </a:r>
            <a:r>
              <a:rPr dirty="0" sz="1050" spc="-10" b="1">
                <a:solidFill>
                  <a:srgbClr val="F1F1F1"/>
                </a:solidFill>
                <a:latin typeface="微软雅黑"/>
                <a:cs typeface="微软雅黑"/>
              </a:rPr>
              <a:t>l</a:t>
            </a:r>
            <a:r>
              <a:rPr dirty="0" sz="1050" b="1">
                <a:solidFill>
                  <a:srgbClr val="F1F1F1"/>
                </a:solidFill>
                <a:latin typeface="微软雅黑"/>
                <a:cs typeface="微软雅黑"/>
              </a:rPr>
              <a:t>a</a:t>
            </a:r>
            <a:r>
              <a:rPr dirty="0" sz="1050" spc="-10" b="1">
                <a:solidFill>
                  <a:srgbClr val="F1F1F1"/>
                </a:solidFill>
                <a:latin typeface="微软雅黑"/>
                <a:cs typeface="微软雅黑"/>
              </a:rPr>
              <a:t>n</a:t>
            </a: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）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ts val="1185"/>
              </a:lnSpc>
            </a:pP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研发规划与目标管理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15283" y="3535679"/>
            <a:ext cx="800100" cy="13822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535198" y="3675400"/>
            <a:ext cx="581660" cy="10972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高效执行</a:t>
            </a:r>
            <a:endParaRPr sz="1050">
              <a:latin typeface="微软雅黑"/>
              <a:cs typeface="微软雅黑"/>
            </a:endParaRPr>
          </a:p>
          <a:p>
            <a:pPr marL="48895">
              <a:lnSpc>
                <a:spcPct val="100000"/>
              </a:lnSpc>
              <a:spcBef>
                <a:spcPts val="10"/>
              </a:spcBef>
            </a:pPr>
            <a:r>
              <a:rPr dirty="0" sz="1050" b="1">
                <a:solidFill>
                  <a:srgbClr val="F1F1F1"/>
                </a:solidFill>
                <a:latin typeface="微软雅黑"/>
                <a:cs typeface="微软雅黑"/>
              </a:rPr>
              <a:t>（Do）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algn="just" marL="26034" marR="5080">
              <a:lnSpc>
                <a:spcPct val="96300"/>
              </a:lnSpc>
            </a:pP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敏捷研发 持续交付 质量管理 </a:t>
            </a: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技术管理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0144" y="5116067"/>
            <a:ext cx="3825239" cy="5821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685057" y="5235951"/>
            <a:ext cx="1232535" cy="3352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245"/>
              </a:lnSpc>
              <a:spcBef>
                <a:spcPts val="105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分析洞察（</a:t>
            </a:r>
            <a:r>
              <a:rPr dirty="0" sz="1050" spc="-5" b="1">
                <a:solidFill>
                  <a:srgbClr val="F1F1F1"/>
                </a:solidFill>
                <a:latin typeface="微软雅黑"/>
                <a:cs typeface="微软雅黑"/>
              </a:rPr>
              <a:t>C</a:t>
            </a:r>
            <a:r>
              <a:rPr dirty="0" sz="1050" b="1">
                <a:solidFill>
                  <a:srgbClr val="F1F1F1"/>
                </a:solidFill>
                <a:latin typeface="微软雅黑"/>
                <a:cs typeface="微软雅黑"/>
              </a:rPr>
              <a:t>h</a:t>
            </a:r>
            <a:r>
              <a:rPr dirty="0" sz="1050" spc="-5" b="1">
                <a:solidFill>
                  <a:srgbClr val="F1F1F1"/>
                </a:solidFill>
                <a:latin typeface="微软雅黑"/>
                <a:cs typeface="微软雅黑"/>
              </a:rPr>
              <a:t>e</a:t>
            </a:r>
            <a:r>
              <a:rPr dirty="0" sz="1050" spc="-10" b="1">
                <a:solidFill>
                  <a:srgbClr val="F1F1F1"/>
                </a:solidFill>
                <a:latin typeface="微软雅黑"/>
                <a:cs typeface="微软雅黑"/>
              </a:rPr>
              <a:t>ck</a:t>
            </a: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）</a:t>
            </a:r>
            <a:endParaRPr sz="1050">
              <a:latin typeface="微软雅黑"/>
              <a:cs typeface="微软雅黑"/>
            </a:endParaRPr>
          </a:p>
          <a:p>
            <a:pPr algn="ctr" marL="33020">
              <a:lnSpc>
                <a:spcPts val="1185"/>
              </a:lnSpc>
            </a:pP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度量分析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0144" y="3535679"/>
            <a:ext cx="745235" cy="13822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8806" y="3893333"/>
            <a:ext cx="732790" cy="656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学习改进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（</a:t>
            </a:r>
            <a:r>
              <a:rPr dirty="0" sz="1050" spc="-5" b="1">
                <a:solidFill>
                  <a:srgbClr val="F1F1F1"/>
                </a:solidFill>
                <a:latin typeface="微软雅黑"/>
                <a:cs typeface="微软雅黑"/>
              </a:rPr>
              <a:t>A</a:t>
            </a:r>
            <a:r>
              <a:rPr dirty="0" sz="1050" spc="-10" b="1">
                <a:solidFill>
                  <a:srgbClr val="F1F1F1"/>
                </a:solidFill>
                <a:latin typeface="微软雅黑"/>
                <a:cs typeface="微软雅黑"/>
              </a:rPr>
              <a:t>c</a:t>
            </a:r>
            <a:r>
              <a:rPr dirty="0" sz="1050" spc="-5" b="1">
                <a:solidFill>
                  <a:srgbClr val="F1F1F1"/>
                </a:solidFill>
                <a:latin typeface="微软雅黑"/>
                <a:cs typeface="微软雅黑"/>
              </a:rPr>
              <a:t>t</a:t>
            </a:r>
            <a:r>
              <a:rPr dirty="0" sz="1050" b="1">
                <a:solidFill>
                  <a:srgbClr val="F1F1F1"/>
                </a:solidFill>
                <a:latin typeface="微软雅黑"/>
                <a:cs typeface="微软雅黑"/>
              </a:rPr>
              <a:t>io</a:t>
            </a:r>
            <a:r>
              <a:rPr dirty="0" sz="1050" spc="-10" b="1">
                <a:solidFill>
                  <a:srgbClr val="F1F1F1"/>
                </a:solidFill>
                <a:latin typeface="微软雅黑"/>
                <a:cs typeface="微软雅黑"/>
              </a:rPr>
              <a:t>n</a:t>
            </a: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）</a:t>
            </a:r>
            <a:endParaRPr sz="1050">
              <a:latin typeface="微软雅黑"/>
              <a:cs typeface="微软雅黑"/>
            </a:endParaRPr>
          </a:p>
          <a:p>
            <a:pPr marL="45720">
              <a:lnSpc>
                <a:spcPct val="100000"/>
              </a:lnSpc>
              <a:spcBef>
                <a:spcPts val="1230"/>
              </a:spcBef>
            </a:pP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过程管理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49552" y="3802379"/>
            <a:ext cx="1060703" cy="8275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000497" y="4044210"/>
            <a:ext cx="581660" cy="3352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245"/>
              </a:lnSpc>
              <a:spcBef>
                <a:spcPts val="105"/>
              </a:spcBef>
            </a:pPr>
            <a:r>
              <a:rPr dirty="0" sz="1050" spc="5" b="1">
                <a:solidFill>
                  <a:srgbClr val="F1F1F1"/>
                </a:solidFill>
                <a:latin typeface="微软雅黑"/>
                <a:cs typeface="微软雅黑"/>
              </a:rPr>
              <a:t>自我驱动</a:t>
            </a:r>
            <a:endParaRPr sz="1050">
              <a:latin typeface="微软雅黑"/>
              <a:cs typeface="微软雅黑"/>
            </a:endParaRPr>
          </a:p>
          <a:p>
            <a:pPr marL="26034">
              <a:lnSpc>
                <a:spcPts val="1185"/>
              </a:lnSpc>
            </a:pPr>
            <a:r>
              <a:rPr dirty="0" sz="1000" spc="-40" b="1">
                <a:solidFill>
                  <a:srgbClr val="FFFF00"/>
                </a:solidFill>
                <a:latin typeface="微软雅黑"/>
                <a:cs typeface="微软雅黑"/>
              </a:rPr>
              <a:t>人才培养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9515" y="3025140"/>
            <a:ext cx="3186683" cy="25100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41291" y="3788663"/>
            <a:ext cx="882650" cy="666115"/>
          </a:xfrm>
          <a:custGeom>
            <a:avLst/>
            <a:gdLst/>
            <a:ahLst/>
            <a:cxnLst/>
            <a:rect l="l" t="t" r="r" b="b"/>
            <a:pathLst>
              <a:path w="882650" h="666114">
                <a:moveTo>
                  <a:pt x="333756" y="665988"/>
                </a:moveTo>
                <a:lnTo>
                  <a:pt x="0" y="333756"/>
                </a:lnTo>
                <a:lnTo>
                  <a:pt x="333756" y="0"/>
                </a:lnTo>
                <a:lnTo>
                  <a:pt x="333756" y="166116"/>
                </a:lnTo>
                <a:lnTo>
                  <a:pt x="714756" y="166116"/>
                </a:lnTo>
                <a:lnTo>
                  <a:pt x="882396" y="333756"/>
                </a:lnTo>
                <a:lnTo>
                  <a:pt x="715518" y="499872"/>
                </a:lnTo>
                <a:lnTo>
                  <a:pt x="333756" y="499872"/>
                </a:lnTo>
                <a:lnTo>
                  <a:pt x="333756" y="665988"/>
                </a:lnTo>
                <a:close/>
              </a:path>
              <a:path w="882650" h="666114">
                <a:moveTo>
                  <a:pt x="714756" y="166116"/>
                </a:moveTo>
                <a:lnTo>
                  <a:pt x="548640" y="166116"/>
                </a:lnTo>
                <a:lnTo>
                  <a:pt x="548640" y="0"/>
                </a:lnTo>
                <a:lnTo>
                  <a:pt x="714756" y="166116"/>
                </a:lnTo>
                <a:close/>
              </a:path>
              <a:path w="882650" h="666114">
                <a:moveTo>
                  <a:pt x="548640" y="665988"/>
                </a:moveTo>
                <a:lnTo>
                  <a:pt x="548640" y="499872"/>
                </a:lnTo>
                <a:lnTo>
                  <a:pt x="715518" y="499872"/>
                </a:lnTo>
                <a:lnTo>
                  <a:pt x="548640" y="66598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33671" y="3774947"/>
            <a:ext cx="897890" cy="693420"/>
          </a:xfrm>
          <a:custGeom>
            <a:avLst/>
            <a:gdLst/>
            <a:ahLst/>
            <a:cxnLst/>
            <a:rect l="l" t="t" r="r" b="b"/>
            <a:pathLst>
              <a:path w="897889" h="693420">
                <a:moveTo>
                  <a:pt x="347472" y="693420"/>
                </a:moveTo>
                <a:lnTo>
                  <a:pt x="0" y="347472"/>
                </a:lnTo>
                <a:lnTo>
                  <a:pt x="347472" y="0"/>
                </a:lnTo>
                <a:lnTo>
                  <a:pt x="347472" y="13716"/>
                </a:lnTo>
                <a:lnTo>
                  <a:pt x="335280" y="13716"/>
                </a:lnTo>
                <a:lnTo>
                  <a:pt x="335280" y="27432"/>
                </a:lnTo>
                <a:lnTo>
                  <a:pt x="19812" y="342900"/>
                </a:lnTo>
                <a:lnTo>
                  <a:pt x="12192" y="342900"/>
                </a:lnTo>
                <a:lnTo>
                  <a:pt x="12192" y="350520"/>
                </a:lnTo>
                <a:lnTo>
                  <a:pt x="19812" y="350520"/>
                </a:lnTo>
                <a:lnTo>
                  <a:pt x="335280" y="665988"/>
                </a:lnTo>
                <a:lnTo>
                  <a:pt x="335280" y="679704"/>
                </a:lnTo>
                <a:lnTo>
                  <a:pt x="347472" y="679704"/>
                </a:lnTo>
                <a:lnTo>
                  <a:pt x="347472" y="693420"/>
                </a:lnTo>
                <a:close/>
              </a:path>
              <a:path w="897889" h="693420">
                <a:moveTo>
                  <a:pt x="550164" y="179832"/>
                </a:moveTo>
                <a:lnTo>
                  <a:pt x="550164" y="0"/>
                </a:lnTo>
                <a:lnTo>
                  <a:pt x="563880" y="13716"/>
                </a:lnTo>
                <a:lnTo>
                  <a:pt x="560832" y="13716"/>
                </a:lnTo>
                <a:lnTo>
                  <a:pt x="551688" y="16764"/>
                </a:lnTo>
                <a:lnTo>
                  <a:pt x="560832" y="25908"/>
                </a:lnTo>
                <a:lnTo>
                  <a:pt x="560832" y="173736"/>
                </a:lnTo>
                <a:lnTo>
                  <a:pt x="556260" y="173736"/>
                </a:lnTo>
                <a:lnTo>
                  <a:pt x="550164" y="179832"/>
                </a:lnTo>
                <a:close/>
              </a:path>
              <a:path w="897889" h="693420">
                <a:moveTo>
                  <a:pt x="335280" y="27432"/>
                </a:moveTo>
                <a:lnTo>
                  <a:pt x="335280" y="13716"/>
                </a:lnTo>
                <a:lnTo>
                  <a:pt x="345948" y="16764"/>
                </a:lnTo>
                <a:lnTo>
                  <a:pt x="335280" y="27432"/>
                </a:lnTo>
                <a:close/>
              </a:path>
              <a:path w="897889" h="693420">
                <a:moveTo>
                  <a:pt x="560832" y="185928"/>
                </a:moveTo>
                <a:lnTo>
                  <a:pt x="335280" y="185928"/>
                </a:lnTo>
                <a:lnTo>
                  <a:pt x="335280" y="27432"/>
                </a:lnTo>
                <a:lnTo>
                  <a:pt x="345948" y="16764"/>
                </a:lnTo>
                <a:lnTo>
                  <a:pt x="335280" y="13716"/>
                </a:lnTo>
                <a:lnTo>
                  <a:pt x="347472" y="13716"/>
                </a:lnTo>
                <a:lnTo>
                  <a:pt x="347472" y="173736"/>
                </a:lnTo>
                <a:lnTo>
                  <a:pt x="341376" y="173736"/>
                </a:lnTo>
                <a:lnTo>
                  <a:pt x="347472" y="179832"/>
                </a:lnTo>
                <a:lnTo>
                  <a:pt x="560832" y="179832"/>
                </a:lnTo>
                <a:lnTo>
                  <a:pt x="560832" y="185928"/>
                </a:lnTo>
                <a:close/>
              </a:path>
              <a:path w="897889" h="693420">
                <a:moveTo>
                  <a:pt x="560832" y="25908"/>
                </a:moveTo>
                <a:lnTo>
                  <a:pt x="551688" y="16764"/>
                </a:lnTo>
                <a:lnTo>
                  <a:pt x="560832" y="13716"/>
                </a:lnTo>
                <a:lnTo>
                  <a:pt x="560832" y="25908"/>
                </a:lnTo>
                <a:close/>
              </a:path>
              <a:path w="897889" h="693420">
                <a:moveTo>
                  <a:pt x="881634" y="346710"/>
                </a:moveTo>
                <a:lnTo>
                  <a:pt x="560832" y="25908"/>
                </a:lnTo>
                <a:lnTo>
                  <a:pt x="560832" y="13716"/>
                </a:lnTo>
                <a:lnTo>
                  <a:pt x="563880" y="13716"/>
                </a:lnTo>
                <a:lnTo>
                  <a:pt x="893064" y="342900"/>
                </a:lnTo>
                <a:lnTo>
                  <a:pt x="885444" y="342900"/>
                </a:lnTo>
                <a:lnTo>
                  <a:pt x="881634" y="346710"/>
                </a:lnTo>
                <a:close/>
              </a:path>
              <a:path w="897889" h="693420">
                <a:moveTo>
                  <a:pt x="347472" y="179832"/>
                </a:moveTo>
                <a:lnTo>
                  <a:pt x="341376" y="173736"/>
                </a:lnTo>
                <a:lnTo>
                  <a:pt x="347472" y="173736"/>
                </a:lnTo>
                <a:lnTo>
                  <a:pt x="347472" y="179832"/>
                </a:lnTo>
                <a:close/>
              </a:path>
              <a:path w="897889" h="693420">
                <a:moveTo>
                  <a:pt x="550164" y="179832"/>
                </a:moveTo>
                <a:lnTo>
                  <a:pt x="347472" y="179832"/>
                </a:lnTo>
                <a:lnTo>
                  <a:pt x="347472" y="173736"/>
                </a:lnTo>
                <a:lnTo>
                  <a:pt x="550164" y="173736"/>
                </a:lnTo>
                <a:lnTo>
                  <a:pt x="550164" y="179832"/>
                </a:lnTo>
                <a:close/>
              </a:path>
              <a:path w="897889" h="693420">
                <a:moveTo>
                  <a:pt x="560832" y="179832"/>
                </a:moveTo>
                <a:lnTo>
                  <a:pt x="550164" y="179832"/>
                </a:lnTo>
                <a:lnTo>
                  <a:pt x="556260" y="173736"/>
                </a:lnTo>
                <a:lnTo>
                  <a:pt x="560832" y="173736"/>
                </a:lnTo>
                <a:lnTo>
                  <a:pt x="560832" y="179832"/>
                </a:lnTo>
                <a:close/>
              </a:path>
              <a:path w="897889" h="693420">
                <a:moveTo>
                  <a:pt x="12192" y="350520"/>
                </a:moveTo>
                <a:lnTo>
                  <a:pt x="12192" y="342900"/>
                </a:lnTo>
                <a:lnTo>
                  <a:pt x="16002" y="346710"/>
                </a:lnTo>
                <a:lnTo>
                  <a:pt x="12192" y="350520"/>
                </a:lnTo>
                <a:close/>
              </a:path>
              <a:path w="897889" h="693420">
                <a:moveTo>
                  <a:pt x="16002" y="346710"/>
                </a:moveTo>
                <a:lnTo>
                  <a:pt x="12192" y="342900"/>
                </a:lnTo>
                <a:lnTo>
                  <a:pt x="19812" y="342900"/>
                </a:lnTo>
                <a:lnTo>
                  <a:pt x="16002" y="346710"/>
                </a:lnTo>
                <a:close/>
              </a:path>
              <a:path w="897889" h="693420">
                <a:moveTo>
                  <a:pt x="885444" y="350520"/>
                </a:moveTo>
                <a:lnTo>
                  <a:pt x="881634" y="346710"/>
                </a:lnTo>
                <a:lnTo>
                  <a:pt x="885444" y="342900"/>
                </a:lnTo>
                <a:lnTo>
                  <a:pt x="885444" y="350520"/>
                </a:lnTo>
                <a:close/>
              </a:path>
              <a:path w="897889" h="693420">
                <a:moveTo>
                  <a:pt x="894574" y="350520"/>
                </a:moveTo>
                <a:lnTo>
                  <a:pt x="885444" y="350520"/>
                </a:lnTo>
                <a:lnTo>
                  <a:pt x="885444" y="342900"/>
                </a:lnTo>
                <a:lnTo>
                  <a:pt x="893064" y="342900"/>
                </a:lnTo>
                <a:lnTo>
                  <a:pt x="897636" y="347472"/>
                </a:lnTo>
                <a:lnTo>
                  <a:pt x="894574" y="350520"/>
                </a:lnTo>
                <a:close/>
              </a:path>
              <a:path w="897889" h="693420">
                <a:moveTo>
                  <a:pt x="19812" y="350520"/>
                </a:moveTo>
                <a:lnTo>
                  <a:pt x="12192" y="350520"/>
                </a:lnTo>
                <a:lnTo>
                  <a:pt x="16002" y="346710"/>
                </a:lnTo>
                <a:lnTo>
                  <a:pt x="19812" y="350520"/>
                </a:lnTo>
                <a:close/>
              </a:path>
              <a:path w="897889" h="693420">
                <a:moveTo>
                  <a:pt x="563940" y="679704"/>
                </a:moveTo>
                <a:lnTo>
                  <a:pt x="560832" y="679704"/>
                </a:lnTo>
                <a:lnTo>
                  <a:pt x="560832" y="667512"/>
                </a:lnTo>
                <a:lnTo>
                  <a:pt x="881634" y="346710"/>
                </a:lnTo>
                <a:lnTo>
                  <a:pt x="885444" y="350520"/>
                </a:lnTo>
                <a:lnTo>
                  <a:pt x="894574" y="350520"/>
                </a:lnTo>
                <a:lnTo>
                  <a:pt x="563940" y="679704"/>
                </a:lnTo>
                <a:close/>
              </a:path>
              <a:path w="897889" h="693420">
                <a:moveTo>
                  <a:pt x="347472" y="679704"/>
                </a:moveTo>
                <a:lnTo>
                  <a:pt x="335280" y="679704"/>
                </a:lnTo>
                <a:lnTo>
                  <a:pt x="345948" y="676656"/>
                </a:lnTo>
                <a:lnTo>
                  <a:pt x="335280" y="665988"/>
                </a:lnTo>
                <a:lnTo>
                  <a:pt x="335280" y="507492"/>
                </a:lnTo>
                <a:lnTo>
                  <a:pt x="560832" y="507492"/>
                </a:lnTo>
                <a:lnTo>
                  <a:pt x="560832" y="513588"/>
                </a:lnTo>
                <a:lnTo>
                  <a:pt x="347472" y="513588"/>
                </a:lnTo>
                <a:lnTo>
                  <a:pt x="341376" y="519684"/>
                </a:lnTo>
                <a:lnTo>
                  <a:pt x="347472" y="519684"/>
                </a:lnTo>
                <a:lnTo>
                  <a:pt x="347472" y="679704"/>
                </a:lnTo>
                <a:close/>
              </a:path>
              <a:path w="897889" h="693420">
                <a:moveTo>
                  <a:pt x="347472" y="519684"/>
                </a:moveTo>
                <a:lnTo>
                  <a:pt x="341376" y="519684"/>
                </a:lnTo>
                <a:lnTo>
                  <a:pt x="347472" y="513588"/>
                </a:lnTo>
                <a:lnTo>
                  <a:pt x="347472" y="519684"/>
                </a:lnTo>
                <a:close/>
              </a:path>
              <a:path w="897889" h="693420">
                <a:moveTo>
                  <a:pt x="550164" y="519684"/>
                </a:moveTo>
                <a:lnTo>
                  <a:pt x="347472" y="519684"/>
                </a:lnTo>
                <a:lnTo>
                  <a:pt x="347472" y="513588"/>
                </a:lnTo>
                <a:lnTo>
                  <a:pt x="550164" y="513588"/>
                </a:lnTo>
                <a:lnTo>
                  <a:pt x="550164" y="519684"/>
                </a:lnTo>
                <a:close/>
              </a:path>
              <a:path w="897889" h="693420">
                <a:moveTo>
                  <a:pt x="550164" y="693420"/>
                </a:moveTo>
                <a:lnTo>
                  <a:pt x="550164" y="513588"/>
                </a:lnTo>
                <a:lnTo>
                  <a:pt x="556260" y="519684"/>
                </a:lnTo>
                <a:lnTo>
                  <a:pt x="560832" y="519684"/>
                </a:lnTo>
                <a:lnTo>
                  <a:pt x="560832" y="667512"/>
                </a:lnTo>
                <a:lnTo>
                  <a:pt x="551688" y="676656"/>
                </a:lnTo>
                <a:lnTo>
                  <a:pt x="560832" y="679704"/>
                </a:lnTo>
                <a:lnTo>
                  <a:pt x="563940" y="679704"/>
                </a:lnTo>
                <a:lnTo>
                  <a:pt x="550164" y="693420"/>
                </a:lnTo>
                <a:close/>
              </a:path>
              <a:path w="897889" h="693420">
                <a:moveTo>
                  <a:pt x="560832" y="519684"/>
                </a:moveTo>
                <a:lnTo>
                  <a:pt x="556260" y="519684"/>
                </a:lnTo>
                <a:lnTo>
                  <a:pt x="550164" y="513588"/>
                </a:lnTo>
                <a:lnTo>
                  <a:pt x="560832" y="513588"/>
                </a:lnTo>
                <a:lnTo>
                  <a:pt x="560832" y="519684"/>
                </a:lnTo>
                <a:close/>
              </a:path>
              <a:path w="897889" h="693420">
                <a:moveTo>
                  <a:pt x="335280" y="679704"/>
                </a:moveTo>
                <a:lnTo>
                  <a:pt x="335280" y="665988"/>
                </a:lnTo>
                <a:lnTo>
                  <a:pt x="345948" y="676656"/>
                </a:lnTo>
                <a:lnTo>
                  <a:pt x="335280" y="679704"/>
                </a:lnTo>
                <a:close/>
              </a:path>
              <a:path w="897889" h="693420">
                <a:moveTo>
                  <a:pt x="560832" y="679704"/>
                </a:moveTo>
                <a:lnTo>
                  <a:pt x="551688" y="676656"/>
                </a:lnTo>
                <a:lnTo>
                  <a:pt x="560832" y="667512"/>
                </a:lnTo>
                <a:lnTo>
                  <a:pt x="560832" y="67970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25" name="object 25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26924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研发组织能力提升飞轮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52488" y="1512570"/>
            <a:ext cx="3373120" cy="0"/>
          </a:xfrm>
          <a:custGeom>
            <a:avLst/>
            <a:gdLst/>
            <a:ahLst/>
            <a:cxnLst/>
            <a:rect l="l" t="t" r="r" b="b"/>
            <a:pathLst>
              <a:path w="3373120" h="0">
                <a:moveTo>
                  <a:pt x="0" y="0"/>
                </a:moveTo>
                <a:lnTo>
                  <a:pt x="3372612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5760" y="1512570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 h="0">
                <a:moveTo>
                  <a:pt x="0" y="0"/>
                </a:moveTo>
                <a:lnTo>
                  <a:pt x="5222748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72455" y="3093719"/>
            <a:ext cx="1390015" cy="417830"/>
          </a:xfrm>
          <a:custGeom>
            <a:avLst/>
            <a:gdLst/>
            <a:ahLst/>
            <a:cxnLst/>
            <a:rect l="l" t="t" r="r" b="b"/>
            <a:pathLst>
              <a:path w="1390015" h="417829">
                <a:moveTo>
                  <a:pt x="1389888" y="417576"/>
                </a:moveTo>
                <a:lnTo>
                  <a:pt x="0" y="417576"/>
                </a:lnTo>
                <a:lnTo>
                  <a:pt x="0" y="0"/>
                </a:lnTo>
                <a:lnTo>
                  <a:pt x="1389888" y="0"/>
                </a:lnTo>
                <a:lnTo>
                  <a:pt x="1389888" y="12192"/>
                </a:lnTo>
                <a:lnTo>
                  <a:pt x="25908" y="12192"/>
                </a:lnTo>
                <a:lnTo>
                  <a:pt x="12192" y="24384"/>
                </a:lnTo>
                <a:lnTo>
                  <a:pt x="25908" y="24384"/>
                </a:lnTo>
                <a:lnTo>
                  <a:pt x="25908" y="391668"/>
                </a:lnTo>
                <a:lnTo>
                  <a:pt x="12192" y="391668"/>
                </a:lnTo>
                <a:lnTo>
                  <a:pt x="25908" y="403860"/>
                </a:lnTo>
                <a:lnTo>
                  <a:pt x="1389888" y="403860"/>
                </a:lnTo>
                <a:lnTo>
                  <a:pt x="1389888" y="417576"/>
                </a:lnTo>
                <a:close/>
              </a:path>
              <a:path w="1390015" h="417829">
                <a:moveTo>
                  <a:pt x="25908" y="24384"/>
                </a:moveTo>
                <a:lnTo>
                  <a:pt x="12192" y="24384"/>
                </a:lnTo>
                <a:lnTo>
                  <a:pt x="25908" y="12192"/>
                </a:lnTo>
                <a:lnTo>
                  <a:pt x="25908" y="24384"/>
                </a:lnTo>
                <a:close/>
              </a:path>
              <a:path w="1390015" h="417829">
                <a:moveTo>
                  <a:pt x="1363980" y="24384"/>
                </a:moveTo>
                <a:lnTo>
                  <a:pt x="25908" y="24384"/>
                </a:lnTo>
                <a:lnTo>
                  <a:pt x="25908" y="12192"/>
                </a:lnTo>
                <a:lnTo>
                  <a:pt x="1363980" y="12192"/>
                </a:lnTo>
                <a:lnTo>
                  <a:pt x="1363980" y="24384"/>
                </a:lnTo>
                <a:close/>
              </a:path>
              <a:path w="1390015" h="417829">
                <a:moveTo>
                  <a:pt x="1363980" y="403860"/>
                </a:moveTo>
                <a:lnTo>
                  <a:pt x="1363980" y="12192"/>
                </a:lnTo>
                <a:lnTo>
                  <a:pt x="1376172" y="24384"/>
                </a:lnTo>
                <a:lnTo>
                  <a:pt x="1389888" y="24384"/>
                </a:lnTo>
                <a:lnTo>
                  <a:pt x="1389888" y="391668"/>
                </a:lnTo>
                <a:lnTo>
                  <a:pt x="1376172" y="391668"/>
                </a:lnTo>
                <a:lnTo>
                  <a:pt x="1363980" y="403860"/>
                </a:lnTo>
                <a:close/>
              </a:path>
              <a:path w="1390015" h="417829">
                <a:moveTo>
                  <a:pt x="1389888" y="24384"/>
                </a:moveTo>
                <a:lnTo>
                  <a:pt x="1376172" y="24384"/>
                </a:lnTo>
                <a:lnTo>
                  <a:pt x="1363980" y="12192"/>
                </a:lnTo>
                <a:lnTo>
                  <a:pt x="1389888" y="12192"/>
                </a:lnTo>
                <a:lnTo>
                  <a:pt x="1389888" y="24384"/>
                </a:lnTo>
                <a:close/>
              </a:path>
              <a:path w="1390015" h="417829">
                <a:moveTo>
                  <a:pt x="25908" y="403860"/>
                </a:moveTo>
                <a:lnTo>
                  <a:pt x="12192" y="391668"/>
                </a:lnTo>
                <a:lnTo>
                  <a:pt x="25908" y="391668"/>
                </a:lnTo>
                <a:lnTo>
                  <a:pt x="25908" y="403860"/>
                </a:lnTo>
                <a:close/>
              </a:path>
              <a:path w="1390015" h="417829">
                <a:moveTo>
                  <a:pt x="1363980" y="403860"/>
                </a:moveTo>
                <a:lnTo>
                  <a:pt x="25908" y="403860"/>
                </a:lnTo>
                <a:lnTo>
                  <a:pt x="25908" y="391668"/>
                </a:lnTo>
                <a:lnTo>
                  <a:pt x="1363980" y="391668"/>
                </a:lnTo>
                <a:lnTo>
                  <a:pt x="1363980" y="403860"/>
                </a:lnTo>
                <a:close/>
              </a:path>
              <a:path w="1390015" h="417829">
                <a:moveTo>
                  <a:pt x="1389888" y="403860"/>
                </a:moveTo>
                <a:lnTo>
                  <a:pt x="1363980" y="403860"/>
                </a:lnTo>
                <a:lnTo>
                  <a:pt x="1376172" y="391668"/>
                </a:lnTo>
                <a:lnTo>
                  <a:pt x="1389888" y="391668"/>
                </a:lnTo>
                <a:lnTo>
                  <a:pt x="1389888" y="40386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452320" y="3160305"/>
            <a:ext cx="83058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30" b="1">
                <a:solidFill>
                  <a:srgbClr val="00AF50"/>
                </a:solidFill>
                <a:latin typeface="微软雅黑"/>
                <a:cs typeface="微软雅黑"/>
              </a:rPr>
              <a:t>人才培养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68040" y="2258568"/>
            <a:ext cx="1390015" cy="416559"/>
          </a:xfrm>
          <a:custGeom>
            <a:avLst/>
            <a:gdLst/>
            <a:ahLst/>
            <a:cxnLst/>
            <a:rect l="l" t="t" r="r" b="b"/>
            <a:pathLst>
              <a:path w="1390014" h="416560">
                <a:moveTo>
                  <a:pt x="1389888" y="416052"/>
                </a:moveTo>
                <a:lnTo>
                  <a:pt x="0" y="416052"/>
                </a:lnTo>
                <a:lnTo>
                  <a:pt x="0" y="0"/>
                </a:lnTo>
                <a:lnTo>
                  <a:pt x="1389888" y="0"/>
                </a:lnTo>
                <a:lnTo>
                  <a:pt x="1389888" y="12192"/>
                </a:lnTo>
                <a:lnTo>
                  <a:pt x="25908" y="12192"/>
                </a:lnTo>
                <a:lnTo>
                  <a:pt x="12192" y="24384"/>
                </a:lnTo>
                <a:lnTo>
                  <a:pt x="25908" y="24384"/>
                </a:lnTo>
                <a:lnTo>
                  <a:pt x="25908" y="391668"/>
                </a:lnTo>
                <a:lnTo>
                  <a:pt x="12192" y="391668"/>
                </a:lnTo>
                <a:lnTo>
                  <a:pt x="25908" y="403860"/>
                </a:lnTo>
                <a:lnTo>
                  <a:pt x="1389888" y="403860"/>
                </a:lnTo>
                <a:lnTo>
                  <a:pt x="1389888" y="416052"/>
                </a:lnTo>
                <a:close/>
              </a:path>
              <a:path w="1390014" h="416560">
                <a:moveTo>
                  <a:pt x="25908" y="24384"/>
                </a:moveTo>
                <a:lnTo>
                  <a:pt x="12192" y="24384"/>
                </a:lnTo>
                <a:lnTo>
                  <a:pt x="25908" y="12192"/>
                </a:lnTo>
                <a:lnTo>
                  <a:pt x="25908" y="24384"/>
                </a:lnTo>
                <a:close/>
              </a:path>
              <a:path w="1390014" h="416560">
                <a:moveTo>
                  <a:pt x="1363980" y="24384"/>
                </a:moveTo>
                <a:lnTo>
                  <a:pt x="25908" y="24384"/>
                </a:lnTo>
                <a:lnTo>
                  <a:pt x="25908" y="12192"/>
                </a:lnTo>
                <a:lnTo>
                  <a:pt x="1363980" y="12192"/>
                </a:lnTo>
                <a:lnTo>
                  <a:pt x="1363980" y="24384"/>
                </a:lnTo>
                <a:close/>
              </a:path>
              <a:path w="1390014" h="416560">
                <a:moveTo>
                  <a:pt x="1363980" y="403860"/>
                </a:moveTo>
                <a:lnTo>
                  <a:pt x="1363980" y="12192"/>
                </a:lnTo>
                <a:lnTo>
                  <a:pt x="1376172" y="24384"/>
                </a:lnTo>
                <a:lnTo>
                  <a:pt x="1389888" y="24384"/>
                </a:lnTo>
                <a:lnTo>
                  <a:pt x="1389888" y="391668"/>
                </a:lnTo>
                <a:lnTo>
                  <a:pt x="1376172" y="391668"/>
                </a:lnTo>
                <a:lnTo>
                  <a:pt x="1363980" y="403860"/>
                </a:lnTo>
                <a:close/>
              </a:path>
              <a:path w="1390014" h="416560">
                <a:moveTo>
                  <a:pt x="1389888" y="24384"/>
                </a:moveTo>
                <a:lnTo>
                  <a:pt x="1376172" y="24384"/>
                </a:lnTo>
                <a:lnTo>
                  <a:pt x="1363980" y="12192"/>
                </a:lnTo>
                <a:lnTo>
                  <a:pt x="1389888" y="12192"/>
                </a:lnTo>
                <a:lnTo>
                  <a:pt x="1389888" y="24384"/>
                </a:lnTo>
                <a:close/>
              </a:path>
              <a:path w="1390014" h="416560">
                <a:moveTo>
                  <a:pt x="25908" y="403860"/>
                </a:moveTo>
                <a:lnTo>
                  <a:pt x="12192" y="391668"/>
                </a:lnTo>
                <a:lnTo>
                  <a:pt x="25908" y="391668"/>
                </a:lnTo>
                <a:lnTo>
                  <a:pt x="25908" y="403860"/>
                </a:lnTo>
                <a:close/>
              </a:path>
              <a:path w="1390014" h="416560">
                <a:moveTo>
                  <a:pt x="1363980" y="403860"/>
                </a:moveTo>
                <a:lnTo>
                  <a:pt x="25908" y="403860"/>
                </a:lnTo>
                <a:lnTo>
                  <a:pt x="25908" y="391668"/>
                </a:lnTo>
                <a:lnTo>
                  <a:pt x="1363980" y="391668"/>
                </a:lnTo>
                <a:lnTo>
                  <a:pt x="1363980" y="403860"/>
                </a:lnTo>
                <a:close/>
              </a:path>
              <a:path w="1390014" h="416560">
                <a:moveTo>
                  <a:pt x="1389888" y="403860"/>
                </a:moveTo>
                <a:lnTo>
                  <a:pt x="1363980" y="403860"/>
                </a:lnTo>
                <a:lnTo>
                  <a:pt x="1376172" y="391668"/>
                </a:lnTo>
                <a:lnTo>
                  <a:pt x="1389888" y="391668"/>
                </a:lnTo>
                <a:lnTo>
                  <a:pt x="1389888" y="40386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449779" y="2325085"/>
            <a:ext cx="122872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30">
                <a:latin typeface="微软雅黑"/>
                <a:cs typeface="微软雅黑"/>
              </a:rPr>
              <a:t>个人能</a:t>
            </a:r>
            <a:r>
              <a:rPr dirty="0" sz="1550" spc="10">
                <a:latin typeface="微软雅黑"/>
                <a:cs typeface="微软雅黑"/>
              </a:rPr>
              <a:t>力提</a:t>
            </a:r>
            <a:r>
              <a:rPr dirty="0" sz="1550" spc="30">
                <a:latin typeface="微软雅黑"/>
                <a:cs typeface="微软雅黑"/>
              </a:rPr>
              <a:t>升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76315" y="1414271"/>
            <a:ext cx="1388745" cy="416559"/>
          </a:xfrm>
          <a:custGeom>
            <a:avLst/>
            <a:gdLst/>
            <a:ahLst/>
            <a:cxnLst/>
            <a:rect l="l" t="t" r="r" b="b"/>
            <a:pathLst>
              <a:path w="1388745" h="416560">
                <a:moveTo>
                  <a:pt x="1388364" y="416052"/>
                </a:moveTo>
                <a:lnTo>
                  <a:pt x="0" y="416052"/>
                </a:lnTo>
                <a:lnTo>
                  <a:pt x="0" y="0"/>
                </a:lnTo>
                <a:lnTo>
                  <a:pt x="1388364" y="0"/>
                </a:lnTo>
                <a:lnTo>
                  <a:pt x="1388364" y="12192"/>
                </a:lnTo>
                <a:lnTo>
                  <a:pt x="24384" y="12192"/>
                </a:lnTo>
                <a:lnTo>
                  <a:pt x="12192" y="24384"/>
                </a:lnTo>
                <a:lnTo>
                  <a:pt x="24384" y="24384"/>
                </a:lnTo>
                <a:lnTo>
                  <a:pt x="24384" y="391668"/>
                </a:lnTo>
                <a:lnTo>
                  <a:pt x="12192" y="391668"/>
                </a:lnTo>
                <a:lnTo>
                  <a:pt x="24384" y="403860"/>
                </a:lnTo>
                <a:lnTo>
                  <a:pt x="1388364" y="403860"/>
                </a:lnTo>
                <a:lnTo>
                  <a:pt x="1388364" y="416052"/>
                </a:lnTo>
                <a:close/>
              </a:path>
              <a:path w="1388745" h="416560">
                <a:moveTo>
                  <a:pt x="24384" y="24384"/>
                </a:moveTo>
                <a:lnTo>
                  <a:pt x="12192" y="24384"/>
                </a:lnTo>
                <a:lnTo>
                  <a:pt x="24384" y="12192"/>
                </a:lnTo>
                <a:lnTo>
                  <a:pt x="24384" y="24384"/>
                </a:lnTo>
                <a:close/>
              </a:path>
              <a:path w="1388745" h="416560">
                <a:moveTo>
                  <a:pt x="1363980" y="24384"/>
                </a:moveTo>
                <a:lnTo>
                  <a:pt x="24384" y="24384"/>
                </a:lnTo>
                <a:lnTo>
                  <a:pt x="24384" y="12192"/>
                </a:lnTo>
                <a:lnTo>
                  <a:pt x="1363980" y="12192"/>
                </a:lnTo>
                <a:lnTo>
                  <a:pt x="1363980" y="24384"/>
                </a:lnTo>
                <a:close/>
              </a:path>
              <a:path w="1388745" h="416560">
                <a:moveTo>
                  <a:pt x="1363980" y="403860"/>
                </a:moveTo>
                <a:lnTo>
                  <a:pt x="1363980" y="12192"/>
                </a:lnTo>
                <a:lnTo>
                  <a:pt x="1376172" y="24384"/>
                </a:lnTo>
                <a:lnTo>
                  <a:pt x="1388364" y="24384"/>
                </a:lnTo>
                <a:lnTo>
                  <a:pt x="1388364" y="391668"/>
                </a:lnTo>
                <a:lnTo>
                  <a:pt x="1376172" y="391668"/>
                </a:lnTo>
                <a:lnTo>
                  <a:pt x="1363980" y="403860"/>
                </a:lnTo>
                <a:close/>
              </a:path>
              <a:path w="1388745" h="416560">
                <a:moveTo>
                  <a:pt x="1388364" y="24384"/>
                </a:moveTo>
                <a:lnTo>
                  <a:pt x="1376172" y="24384"/>
                </a:lnTo>
                <a:lnTo>
                  <a:pt x="1363980" y="12192"/>
                </a:lnTo>
                <a:lnTo>
                  <a:pt x="1388364" y="12192"/>
                </a:lnTo>
                <a:lnTo>
                  <a:pt x="1388364" y="24384"/>
                </a:lnTo>
                <a:close/>
              </a:path>
              <a:path w="1388745" h="416560">
                <a:moveTo>
                  <a:pt x="24384" y="403860"/>
                </a:moveTo>
                <a:lnTo>
                  <a:pt x="12192" y="391668"/>
                </a:lnTo>
                <a:lnTo>
                  <a:pt x="24384" y="391668"/>
                </a:lnTo>
                <a:lnTo>
                  <a:pt x="24384" y="403860"/>
                </a:lnTo>
                <a:close/>
              </a:path>
              <a:path w="1388745" h="416560">
                <a:moveTo>
                  <a:pt x="1363980" y="403860"/>
                </a:moveTo>
                <a:lnTo>
                  <a:pt x="24384" y="403860"/>
                </a:lnTo>
                <a:lnTo>
                  <a:pt x="24384" y="391668"/>
                </a:lnTo>
                <a:lnTo>
                  <a:pt x="1363980" y="391668"/>
                </a:lnTo>
                <a:lnTo>
                  <a:pt x="1363980" y="403860"/>
                </a:lnTo>
                <a:close/>
              </a:path>
              <a:path w="1388745" h="416560">
                <a:moveTo>
                  <a:pt x="1388364" y="403860"/>
                </a:moveTo>
                <a:lnTo>
                  <a:pt x="1363980" y="403860"/>
                </a:lnTo>
                <a:lnTo>
                  <a:pt x="1376172" y="391668"/>
                </a:lnTo>
                <a:lnTo>
                  <a:pt x="1388364" y="391668"/>
                </a:lnTo>
                <a:lnTo>
                  <a:pt x="1388364" y="40386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56532" y="1480831"/>
            <a:ext cx="122872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30">
                <a:latin typeface="微软雅黑"/>
                <a:cs typeface="微软雅黑"/>
              </a:rPr>
              <a:t>团队能</a:t>
            </a:r>
            <a:r>
              <a:rPr dirty="0" sz="1550" spc="10">
                <a:latin typeface="微软雅黑"/>
                <a:cs typeface="微软雅黑"/>
              </a:rPr>
              <a:t>力提</a:t>
            </a:r>
            <a:r>
              <a:rPr dirty="0" sz="1550" spc="30">
                <a:latin typeface="微软雅黑"/>
                <a:cs typeface="微软雅黑"/>
              </a:rPr>
              <a:t>升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4616" y="2671571"/>
            <a:ext cx="2010410" cy="417830"/>
          </a:xfrm>
          <a:custGeom>
            <a:avLst/>
            <a:gdLst/>
            <a:ahLst/>
            <a:cxnLst/>
            <a:rect l="l" t="t" r="r" b="b"/>
            <a:pathLst>
              <a:path w="2010409" h="417830">
                <a:moveTo>
                  <a:pt x="2010156" y="417576"/>
                </a:moveTo>
                <a:lnTo>
                  <a:pt x="0" y="417576"/>
                </a:lnTo>
                <a:lnTo>
                  <a:pt x="0" y="0"/>
                </a:lnTo>
                <a:lnTo>
                  <a:pt x="2010156" y="0"/>
                </a:lnTo>
                <a:lnTo>
                  <a:pt x="2010156" y="12192"/>
                </a:lnTo>
                <a:lnTo>
                  <a:pt x="24384" y="12192"/>
                </a:lnTo>
                <a:lnTo>
                  <a:pt x="12192" y="24384"/>
                </a:lnTo>
                <a:lnTo>
                  <a:pt x="24384" y="24384"/>
                </a:lnTo>
                <a:lnTo>
                  <a:pt x="24384" y="391668"/>
                </a:lnTo>
                <a:lnTo>
                  <a:pt x="12192" y="391668"/>
                </a:lnTo>
                <a:lnTo>
                  <a:pt x="24384" y="403860"/>
                </a:lnTo>
                <a:lnTo>
                  <a:pt x="2010156" y="403860"/>
                </a:lnTo>
                <a:lnTo>
                  <a:pt x="2010156" y="417576"/>
                </a:lnTo>
                <a:close/>
              </a:path>
              <a:path w="2010409" h="417830">
                <a:moveTo>
                  <a:pt x="24384" y="24384"/>
                </a:moveTo>
                <a:lnTo>
                  <a:pt x="12192" y="24384"/>
                </a:lnTo>
                <a:lnTo>
                  <a:pt x="24384" y="12192"/>
                </a:lnTo>
                <a:lnTo>
                  <a:pt x="24384" y="24384"/>
                </a:lnTo>
                <a:close/>
              </a:path>
              <a:path w="2010409" h="417830">
                <a:moveTo>
                  <a:pt x="1984248" y="24384"/>
                </a:moveTo>
                <a:lnTo>
                  <a:pt x="24384" y="24384"/>
                </a:lnTo>
                <a:lnTo>
                  <a:pt x="24384" y="12192"/>
                </a:lnTo>
                <a:lnTo>
                  <a:pt x="1984248" y="12192"/>
                </a:lnTo>
                <a:lnTo>
                  <a:pt x="1984248" y="24384"/>
                </a:lnTo>
                <a:close/>
              </a:path>
              <a:path w="2010409" h="417830">
                <a:moveTo>
                  <a:pt x="1984248" y="403860"/>
                </a:moveTo>
                <a:lnTo>
                  <a:pt x="1984248" y="12192"/>
                </a:lnTo>
                <a:lnTo>
                  <a:pt x="1996440" y="24384"/>
                </a:lnTo>
                <a:lnTo>
                  <a:pt x="2010156" y="24384"/>
                </a:lnTo>
                <a:lnTo>
                  <a:pt x="2010156" y="391668"/>
                </a:lnTo>
                <a:lnTo>
                  <a:pt x="1996440" y="391668"/>
                </a:lnTo>
                <a:lnTo>
                  <a:pt x="1984248" y="403860"/>
                </a:lnTo>
                <a:close/>
              </a:path>
              <a:path w="2010409" h="417830">
                <a:moveTo>
                  <a:pt x="2010156" y="24384"/>
                </a:moveTo>
                <a:lnTo>
                  <a:pt x="1996440" y="24384"/>
                </a:lnTo>
                <a:lnTo>
                  <a:pt x="1984248" y="12192"/>
                </a:lnTo>
                <a:lnTo>
                  <a:pt x="2010156" y="12192"/>
                </a:lnTo>
                <a:lnTo>
                  <a:pt x="2010156" y="24384"/>
                </a:lnTo>
                <a:close/>
              </a:path>
              <a:path w="2010409" h="417830">
                <a:moveTo>
                  <a:pt x="24384" y="403860"/>
                </a:moveTo>
                <a:lnTo>
                  <a:pt x="12192" y="391668"/>
                </a:lnTo>
                <a:lnTo>
                  <a:pt x="24384" y="391668"/>
                </a:lnTo>
                <a:lnTo>
                  <a:pt x="24384" y="403860"/>
                </a:lnTo>
                <a:close/>
              </a:path>
              <a:path w="2010409" h="417830">
                <a:moveTo>
                  <a:pt x="1984248" y="403860"/>
                </a:moveTo>
                <a:lnTo>
                  <a:pt x="24384" y="403860"/>
                </a:lnTo>
                <a:lnTo>
                  <a:pt x="24384" y="391668"/>
                </a:lnTo>
                <a:lnTo>
                  <a:pt x="1984248" y="391668"/>
                </a:lnTo>
                <a:lnTo>
                  <a:pt x="1984248" y="403860"/>
                </a:lnTo>
                <a:close/>
              </a:path>
              <a:path w="2010409" h="417830">
                <a:moveTo>
                  <a:pt x="2010156" y="403860"/>
                </a:moveTo>
                <a:lnTo>
                  <a:pt x="1984248" y="403860"/>
                </a:lnTo>
                <a:lnTo>
                  <a:pt x="1996440" y="391668"/>
                </a:lnTo>
                <a:lnTo>
                  <a:pt x="2010156" y="391668"/>
                </a:lnTo>
                <a:lnTo>
                  <a:pt x="2010156" y="40386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401548" y="2738127"/>
            <a:ext cx="163322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30">
                <a:solidFill>
                  <a:srgbClr val="00AF50"/>
                </a:solidFill>
                <a:latin typeface="微软雅黑"/>
                <a:cs typeface="微软雅黑"/>
              </a:rPr>
              <a:t>沉</a:t>
            </a:r>
            <a:r>
              <a:rPr dirty="0" sz="1550" spc="25">
                <a:solidFill>
                  <a:srgbClr val="00AF50"/>
                </a:solidFill>
                <a:latin typeface="微软雅黑"/>
                <a:cs typeface="微软雅黑"/>
              </a:rPr>
              <a:t>淀</a:t>
            </a:r>
            <a:r>
              <a:rPr dirty="0" sz="1550" spc="30" b="1">
                <a:solidFill>
                  <a:srgbClr val="00AF50"/>
                </a:solidFill>
                <a:latin typeface="微软雅黑"/>
                <a:cs typeface="微软雅黑"/>
              </a:rPr>
              <a:t>流程方</a:t>
            </a:r>
            <a:r>
              <a:rPr dirty="0" sz="1550" spc="25" b="1">
                <a:solidFill>
                  <a:srgbClr val="00AF50"/>
                </a:solidFill>
                <a:latin typeface="微软雅黑"/>
                <a:cs typeface="微软雅黑"/>
              </a:rPr>
              <a:t>法</a:t>
            </a:r>
            <a:r>
              <a:rPr dirty="0" sz="1550" spc="10">
                <a:solidFill>
                  <a:srgbClr val="00AF50"/>
                </a:solidFill>
                <a:latin typeface="微软雅黑"/>
                <a:cs typeface="微软雅黑"/>
              </a:rPr>
              <a:t>规</a:t>
            </a:r>
            <a:r>
              <a:rPr dirty="0" sz="1550" spc="30">
                <a:solidFill>
                  <a:srgbClr val="00AF50"/>
                </a:solidFill>
                <a:latin typeface="微软雅黑"/>
                <a:cs typeface="微软雅黑"/>
              </a:rPr>
              <a:t>范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14616" y="3628643"/>
            <a:ext cx="2010410" cy="416559"/>
          </a:xfrm>
          <a:custGeom>
            <a:avLst/>
            <a:gdLst/>
            <a:ahLst/>
            <a:cxnLst/>
            <a:rect l="l" t="t" r="r" b="b"/>
            <a:pathLst>
              <a:path w="2010409" h="416560">
                <a:moveTo>
                  <a:pt x="2010156" y="416052"/>
                </a:moveTo>
                <a:lnTo>
                  <a:pt x="0" y="416052"/>
                </a:lnTo>
                <a:lnTo>
                  <a:pt x="0" y="0"/>
                </a:lnTo>
                <a:lnTo>
                  <a:pt x="2010156" y="0"/>
                </a:lnTo>
                <a:lnTo>
                  <a:pt x="2010156" y="12192"/>
                </a:lnTo>
                <a:lnTo>
                  <a:pt x="24384" y="12192"/>
                </a:lnTo>
                <a:lnTo>
                  <a:pt x="12192" y="24384"/>
                </a:lnTo>
                <a:lnTo>
                  <a:pt x="24384" y="24384"/>
                </a:lnTo>
                <a:lnTo>
                  <a:pt x="24384" y="391668"/>
                </a:lnTo>
                <a:lnTo>
                  <a:pt x="12192" y="391668"/>
                </a:lnTo>
                <a:lnTo>
                  <a:pt x="24384" y="403860"/>
                </a:lnTo>
                <a:lnTo>
                  <a:pt x="2010156" y="403860"/>
                </a:lnTo>
                <a:lnTo>
                  <a:pt x="2010156" y="416052"/>
                </a:lnTo>
                <a:close/>
              </a:path>
              <a:path w="2010409" h="416560">
                <a:moveTo>
                  <a:pt x="24384" y="24384"/>
                </a:moveTo>
                <a:lnTo>
                  <a:pt x="12192" y="24384"/>
                </a:lnTo>
                <a:lnTo>
                  <a:pt x="24384" y="12192"/>
                </a:lnTo>
                <a:lnTo>
                  <a:pt x="24384" y="24384"/>
                </a:lnTo>
                <a:close/>
              </a:path>
              <a:path w="2010409" h="416560">
                <a:moveTo>
                  <a:pt x="1984248" y="24384"/>
                </a:moveTo>
                <a:lnTo>
                  <a:pt x="24384" y="24384"/>
                </a:lnTo>
                <a:lnTo>
                  <a:pt x="24384" y="12192"/>
                </a:lnTo>
                <a:lnTo>
                  <a:pt x="1984248" y="12192"/>
                </a:lnTo>
                <a:lnTo>
                  <a:pt x="1984248" y="24384"/>
                </a:lnTo>
                <a:close/>
              </a:path>
              <a:path w="2010409" h="416560">
                <a:moveTo>
                  <a:pt x="1984248" y="403860"/>
                </a:moveTo>
                <a:lnTo>
                  <a:pt x="1984248" y="12192"/>
                </a:lnTo>
                <a:lnTo>
                  <a:pt x="1996440" y="24384"/>
                </a:lnTo>
                <a:lnTo>
                  <a:pt x="2010156" y="24384"/>
                </a:lnTo>
                <a:lnTo>
                  <a:pt x="2010156" y="391668"/>
                </a:lnTo>
                <a:lnTo>
                  <a:pt x="1996440" y="391668"/>
                </a:lnTo>
                <a:lnTo>
                  <a:pt x="1984248" y="403860"/>
                </a:lnTo>
                <a:close/>
              </a:path>
              <a:path w="2010409" h="416560">
                <a:moveTo>
                  <a:pt x="2010156" y="24384"/>
                </a:moveTo>
                <a:lnTo>
                  <a:pt x="1996440" y="24384"/>
                </a:lnTo>
                <a:lnTo>
                  <a:pt x="1984248" y="12192"/>
                </a:lnTo>
                <a:lnTo>
                  <a:pt x="2010156" y="12192"/>
                </a:lnTo>
                <a:lnTo>
                  <a:pt x="2010156" y="24384"/>
                </a:lnTo>
                <a:close/>
              </a:path>
              <a:path w="2010409" h="416560">
                <a:moveTo>
                  <a:pt x="24384" y="403860"/>
                </a:moveTo>
                <a:lnTo>
                  <a:pt x="12192" y="391668"/>
                </a:lnTo>
                <a:lnTo>
                  <a:pt x="24384" y="391668"/>
                </a:lnTo>
                <a:lnTo>
                  <a:pt x="24384" y="403860"/>
                </a:lnTo>
                <a:close/>
              </a:path>
              <a:path w="2010409" h="416560">
                <a:moveTo>
                  <a:pt x="1984248" y="403860"/>
                </a:moveTo>
                <a:lnTo>
                  <a:pt x="24384" y="403860"/>
                </a:lnTo>
                <a:lnTo>
                  <a:pt x="24384" y="391668"/>
                </a:lnTo>
                <a:lnTo>
                  <a:pt x="1984248" y="391668"/>
                </a:lnTo>
                <a:lnTo>
                  <a:pt x="1984248" y="403860"/>
                </a:lnTo>
                <a:close/>
              </a:path>
              <a:path w="2010409" h="416560">
                <a:moveTo>
                  <a:pt x="2010156" y="403860"/>
                </a:moveTo>
                <a:lnTo>
                  <a:pt x="1984248" y="403860"/>
                </a:lnTo>
                <a:lnTo>
                  <a:pt x="1996440" y="391668"/>
                </a:lnTo>
                <a:lnTo>
                  <a:pt x="2010156" y="391668"/>
                </a:lnTo>
                <a:lnTo>
                  <a:pt x="2010156" y="40386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300927" y="3695147"/>
            <a:ext cx="1834514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30">
                <a:solidFill>
                  <a:srgbClr val="00AF50"/>
                </a:solidFill>
                <a:latin typeface="微软雅黑"/>
                <a:cs typeface="微软雅黑"/>
              </a:rPr>
              <a:t>应用</a:t>
            </a:r>
            <a:r>
              <a:rPr dirty="0" sz="1550" spc="30" b="1">
                <a:solidFill>
                  <a:srgbClr val="00AF50"/>
                </a:solidFill>
                <a:latin typeface="微软雅黑"/>
                <a:cs typeface="微软雅黑"/>
              </a:rPr>
              <a:t>数字化系</a:t>
            </a:r>
            <a:r>
              <a:rPr dirty="0" sz="1550" spc="15" b="1">
                <a:solidFill>
                  <a:srgbClr val="00AF50"/>
                </a:solidFill>
                <a:latin typeface="微软雅黑"/>
                <a:cs typeface="微软雅黑"/>
              </a:rPr>
              <a:t>统</a:t>
            </a:r>
            <a:r>
              <a:rPr dirty="0" sz="1550" spc="30">
                <a:solidFill>
                  <a:srgbClr val="00AF50"/>
                </a:solidFill>
                <a:latin typeface="微软雅黑"/>
                <a:cs typeface="微软雅黑"/>
              </a:rPr>
              <a:t>固化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45707" y="5766816"/>
            <a:ext cx="1849120" cy="416559"/>
          </a:xfrm>
          <a:custGeom>
            <a:avLst/>
            <a:gdLst/>
            <a:ahLst/>
            <a:cxnLst/>
            <a:rect l="l" t="t" r="r" b="b"/>
            <a:pathLst>
              <a:path w="1849120" h="416560">
                <a:moveTo>
                  <a:pt x="1848612" y="416052"/>
                </a:moveTo>
                <a:lnTo>
                  <a:pt x="0" y="416052"/>
                </a:lnTo>
                <a:lnTo>
                  <a:pt x="0" y="0"/>
                </a:lnTo>
                <a:lnTo>
                  <a:pt x="1848612" y="0"/>
                </a:lnTo>
                <a:lnTo>
                  <a:pt x="1848612" y="12192"/>
                </a:lnTo>
                <a:lnTo>
                  <a:pt x="25908" y="12192"/>
                </a:lnTo>
                <a:lnTo>
                  <a:pt x="12192" y="24384"/>
                </a:lnTo>
                <a:lnTo>
                  <a:pt x="25908" y="24384"/>
                </a:lnTo>
                <a:lnTo>
                  <a:pt x="25908" y="391668"/>
                </a:lnTo>
                <a:lnTo>
                  <a:pt x="12192" y="391668"/>
                </a:lnTo>
                <a:lnTo>
                  <a:pt x="25908" y="403860"/>
                </a:lnTo>
                <a:lnTo>
                  <a:pt x="1848612" y="403860"/>
                </a:lnTo>
                <a:lnTo>
                  <a:pt x="1848612" y="416052"/>
                </a:lnTo>
                <a:close/>
              </a:path>
              <a:path w="1849120" h="416560">
                <a:moveTo>
                  <a:pt x="25908" y="24384"/>
                </a:moveTo>
                <a:lnTo>
                  <a:pt x="12192" y="24384"/>
                </a:lnTo>
                <a:lnTo>
                  <a:pt x="25908" y="12192"/>
                </a:lnTo>
                <a:lnTo>
                  <a:pt x="25908" y="24384"/>
                </a:lnTo>
                <a:close/>
              </a:path>
              <a:path w="1849120" h="416560">
                <a:moveTo>
                  <a:pt x="1824228" y="24384"/>
                </a:moveTo>
                <a:lnTo>
                  <a:pt x="25908" y="24384"/>
                </a:lnTo>
                <a:lnTo>
                  <a:pt x="25908" y="12192"/>
                </a:lnTo>
                <a:lnTo>
                  <a:pt x="1824228" y="12192"/>
                </a:lnTo>
                <a:lnTo>
                  <a:pt x="1824228" y="24384"/>
                </a:lnTo>
                <a:close/>
              </a:path>
              <a:path w="1849120" h="416560">
                <a:moveTo>
                  <a:pt x="1824228" y="403860"/>
                </a:moveTo>
                <a:lnTo>
                  <a:pt x="1824228" y="12192"/>
                </a:lnTo>
                <a:lnTo>
                  <a:pt x="1836420" y="24384"/>
                </a:lnTo>
                <a:lnTo>
                  <a:pt x="1848612" y="24384"/>
                </a:lnTo>
                <a:lnTo>
                  <a:pt x="1848612" y="391668"/>
                </a:lnTo>
                <a:lnTo>
                  <a:pt x="1836420" y="391668"/>
                </a:lnTo>
                <a:lnTo>
                  <a:pt x="1824228" y="403860"/>
                </a:lnTo>
                <a:close/>
              </a:path>
              <a:path w="1849120" h="416560">
                <a:moveTo>
                  <a:pt x="1848612" y="24384"/>
                </a:moveTo>
                <a:lnTo>
                  <a:pt x="1836420" y="24384"/>
                </a:lnTo>
                <a:lnTo>
                  <a:pt x="1824228" y="12192"/>
                </a:lnTo>
                <a:lnTo>
                  <a:pt x="1848612" y="12192"/>
                </a:lnTo>
                <a:lnTo>
                  <a:pt x="1848612" y="24384"/>
                </a:lnTo>
                <a:close/>
              </a:path>
              <a:path w="1849120" h="416560">
                <a:moveTo>
                  <a:pt x="25908" y="403860"/>
                </a:moveTo>
                <a:lnTo>
                  <a:pt x="12192" y="391668"/>
                </a:lnTo>
                <a:lnTo>
                  <a:pt x="25908" y="391668"/>
                </a:lnTo>
                <a:lnTo>
                  <a:pt x="25908" y="403860"/>
                </a:lnTo>
                <a:close/>
              </a:path>
              <a:path w="1849120" h="416560">
                <a:moveTo>
                  <a:pt x="1824228" y="403860"/>
                </a:moveTo>
                <a:lnTo>
                  <a:pt x="25908" y="403860"/>
                </a:lnTo>
                <a:lnTo>
                  <a:pt x="25908" y="391668"/>
                </a:lnTo>
                <a:lnTo>
                  <a:pt x="1824228" y="391668"/>
                </a:lnTo>
                <a:lnTo>
                  <a:pt x="1824228" y="403860"/>
                </a:lnTo>
                <a:close/>
              </a:path>
              <a:path w="1849120" h="416560">
                <a:moveTo>
                  <a:pt x="1848612" y="403860"/>
                </a:moveTo>
                <a:lnTo>
                  <a:pt x="1824228" y="403860"/>
                </a:lnTo>
                <a:lnTo>
                  <a:pt x="1836420" y="391668"/>
                </a:lnTo>
                <a:lnTo>
                  <a:pt x="1848612" y="391668"/>
                </a:lnTo>
                <a:lnTo>
                  <a:pt x="1848612" y="40386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153337" y="5833339"/>
            <a:ext cx="163322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30">
                <a:latin typeface="微软雅黑"/>
                <a:cs typeface="微软雅黑"/>
              </a:rPr>
              <a:t>过程组织能力</a:t>
            </a:r>
            <a:r>
              <a:rPr dirty="0" sz="1550" spc="10">
                <a:latin typeface="微软雅黑"/>
                <a:cs typeface="微软雅黑"/>
              </a:rPr>
              <a:t>提</a:t>
            </a:r>
            <a:r>
              <a:rPr dirty="0" sz="1550" spc="30">
                <a:latin typeface="微软雅黑"/>
                <a:cs typeface="微软雅黑"/>
              </a:rPr>
              <a:t>升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04615" y="5769864"/>
            <a:ext cx="1849120" cy="417830"/>
          </a:xfrm>
          <a:custGeom>
            <a:avLst/>
            <a:gdLst/>
            <a:ahLst/>
            <a:cxnLst/>
            <a:rect l="l" t="t" r="r" b="b"/>
            <a:pathLst>
              <a:path w="1849120" h="417829">
                <a:moveTo>
                  <a:pt x="1848612" y="417576"/>
                </a:moveTo>
                <a:lnTo>
                  <a:pt x="0" y="417576"/>
                </a:lnTo>
                <a:lnTo>
                  <a:pt x="0" y="0"/>
                </a:lnTo>
                <a:lnTo>
                  <a:pt x="1848612" y="0"/>
                </a:lnTo>
                <a:lnTo>
                  <a:pt x="1848612" y="12192"/>
                </a:lnTo>
                <a:lnTo>
                  <a:pt x="24384" y="12192"/>
                </a:lnTo>
                <a:lnTo>
                  <a:pt x="12192" y="25908"/>
                </a:lnTo>
                <a:lnTo>
                  <a:pt x="24384" y="25908"/>
                </a:lnTo>
                <a:lnTo>
                  <a:pt x="24384" y="391668"/>
                </a:lnTo>
                <a:lnTo>
                  <a:pt x="12192" y="391668"/>
                </a:lnTo>
                <a:lnTo>
                  <a:pt x="24384" y="405384"/>
                </a:lnTo>
                <a:lnTo>
                  <a:pt x="1848612" y="405384"/>
                </a:lnTo>
                <a:lnTo>
                  <a:pt x="1848612" y="417576"/>
                </a:lnTo>
                <a:close/>
              </a:path>
              <a:path w="1849120" h="417829">
                <a:moveTo>
                  <a:pt x="24384" y="25908"/>
                </a:moveTo>
                <a:lnTo>
                  <a:pt x="12192" y="25908"/>
                </a:lnTo>
                <a:lnTo>
                  <a:pt x="24384" y="12192"/>
                </a:lnTo>
                <a:lnTo>
                  <a:pt x="24384" y="25908"/>
                </a:lnTo>
                <a:close/>
              </a:path>
              <a:path w="1849120" h="417829">
                <a:moveTo>
                  <a:pt x="1822704" y="25908"/>
                </a:moveTo>
                <a:lnTo>
                  <a:pt x="24384" y="25908"/>
                </a:lnTo>
                <a:lnTo>
                  <a:pt x="24384" y="12192"/>
                </a:lnTo>
                <a:lnTo>
                  <a:pt x="1822704" y="12192"/>
                </a:lnTo>
                <a:lnTo>
                  <a:pt x="1822704" y="25908"/>
                </a:lnTo>
                <a:close/>
              </a:path>
              <a:path w="1849120" h="417829">
                <a:moveTo>
                  <a:pt x="1822704" y="405384"/>
                </a:moveTo>
                <a:lnTo>
                  <a:pt x="1822704" y="12192"/>
                </a:lnTo>
                <a:lnTo>
                  <a:pt x="1836420" y="25908"/>
                </a:lnTo>
                <a:lnTo>
                  <a:pt x="1848612" y="25908"/>
                </a:lnTo>
                <a:lnTo>
                  <a:pt x="1848612" y="391668"/>
                </a:lnTo>
                <a:lnTo>
                  <a:pt x="1836420" y="391668"/>
                </a:lnTo>
                <a:lnTo>
                  <a:pt x="1822704" y="405384"/>
                </a:lnTo>
                <a:close/>
              </a:path>
              <a:path w="1849120" h="417829">
                <a:moveTo>
                  <a:pt x="1848612" y="25908"/>
                </a:moveTo>
                <a:lnTo>
                  <a:pt x="1836420" y="25908"/>
                </a:lnTo>
                <a:lnTo>
                  <a:pt x="1822704" y="12192"/>
                </a:lnTo>
                <a:lnTo>
                  <a:pt x="1848612" y="12192"/>
                </a:lnTo>
                <a:lnTo>
                  <a:pt x="1848612" y="25908"/>
                </a:lnTo>
                <a:close/>
              </a:path>
              <a:path w="1849120" h="417829">
                <a:moveTo>
                  <a:pt x="24384" y="405384"/>
                </a:moveTo>
                <a:lnTo>
                  <a:pt x="12192" y="391668"/>
                </a:lnTo>
                <a:lnTo>
                  <a:pt x="24384" y="391668"/>
                </a:lnTo>
                <a:lnTo>
                  <a:pt x="24384" y="405384"/>
                </a:lnTo>
                <a:close/>
              </a:path>
              <a:path w="1849120" h="417829">
                <a:moveTo>
                  <a:pt x="1822704" y="405384"/>
                </a:moveTo>
                <a:lnTo>
                  <a:pt x="24384" y="405384"/>
                </a:lnTo>
                <a:lnTo>
                  <a:pt x="24384" y="391668"/>
                </a:lnTo>
                <a:lnTo>
                  <a:pt x="1822704" y="391668"/>
                </a:lnTo>
                <a:lnTo>
                  <a:pt x="1822704" y="405384"/>
                </a:lnTo>
                <a:close/>
              </a:path>
              <a:path w="1849120" h="417829">
                <a:moveTo>
                  <a:pt x="1848612" y="405384"/>
                </a:moveTo>
                <a:lnTo>
                  <a:pt x="1822704" y="405384"/>
                </a:lnTo>
                <a:lnTo>
                  <a:pt x="1836420" y="391668"/>
                </a:lnTo>
                <a:lnTo>
                  <a:pt x="1848612" y="391668"/>
                </a:lnTo>
                <a:lnTo>
                  <a:pt x="1848612" y="40538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711945" y="5836384"/>
            <a:ext cx="123253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30">
                <a:latin typeface="微软雅黑"/>
                <a:cs typeface="微软雅黑"/>
              </a:rPr>
              <a:t>过程指标提升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93876" y="4989575"/>
            <a:ext cx="2040889" cy="417830"/>
          </a:xfrm>
          <a:custGeom>
            <a:avLst/>
            <a:gdLst/>
            <a:ahLst/>
            <a:cxnLst/>
            <a:rect l="l" t="t" r="r" b="b"/>
            <a:pathLst>
              <a:path w="2040889" h="417829">
                <a:moveTo>
                  <a:pt x="2040636" y="417576"/>
                </a:moveTo>
                <a:lnTo>
                  <a:pt x="0" y="417576"/>
                </a:lnTo>
                <a:lnTo>
                  <a:pt x="0" y="0"/>
                </a:lnTo>
                <a:lnTo>
                  <a:pt x="2040636" y="0"/>
                </a:lnTo>
                <a:lnTo>
                  <a:pt x="2040636" y="13716"/>
                </a:lnTo>
                <a:lnTo>
                  <a:pt x="24384" y="13716"/>
                </a:lnTo>
                <a:lnTo>
                  <a:pt x="12192" y="25908"/>
                </a:lnTo>
                <a:lnTo>
                  <a:pt x="24384" y="25908"/>
                </a:lnTo>
                <a:lnTo>
                  <a:pt x="24384" y="393192"/>
                </a:lnTo>
                <a:lnTo>
                  <a:pt x="12192" y="393192"/>
                </a:lnTo>
                <a:lnTo>
                  <a:pt x="24384" y="405384"/>
                </a:lnTo>
                <a:lnTo>
                  <a:pt x="2040636" y="405384"/>
                </a:lnTo>
                <a:lnTo>
                  <a:pt x="2040636" y="417576"/>
                </a:lnTo>
                <a:close/>
              </a:path>
              <a:path w="2040889" h="417829">
                <a:moveTo>
                  <a:pt x="24384" y="25908"/>
                </a:moveTo>
                <a:lnTo>
                  <a:pt x="12192" y="25908"/>
                </a:lnTo>
                <a:lnTo>
                  <a:pt x="24384" y="13716"/>
                </a:lnTo>
                <a:lnTo>
                  <a:pt x="24384" y="25908"/>
                </a:lnTo>
                <a:close/>
              </a:path>
              <a:path w="2040889" h="417829">
                <a:moveTo>
                  <a:pt x="2014728" y="25908"/>
                </a:moveTo>
                <a:lnTo>
                  <a:pt x="24384" y="25908"/>
                </a:lnTo>
                <a:lnTo>
                  <a:pt x="24384" y="13716"/>
                </a:lnTo>
                <a:lnTo>
                  <a:pt x="2014728" y="13716"/>
                </a:lnTo>
                <a:lnTo>
                  <a:pt x="2014728" y="25908"/>
                </a:lnTo>
                <a:close/>
              </a:path>
              <a:path w="2040889" h="417829">
                <a:moveTo>
                  <a:pt x="2014728" y="405384"/>
                </a:moveTo>
                <a:lnTo>
                  <a:pt x="2014728" y="13716"/>
                </a:lnTo>
                <a:lnTo>
                  <a:pt x="2028444" y="25908"/>
                </a:lnTo>
                <a:lnTo>
                  <a:pt x="2040636" y="25908"/>
                </a:lnTo>
                <a:lnTo>
                  <a:pt x="2040636" y="393192"/>
                </a:lnTo>
                <a:lnTo>
                  <a:pt x="2028444" y="393192"/>
                </a:lnTo>
                <a:lnTo>
                  <a:pt x="2014728" y="405384"/>
                </a:lnTo>
                <a:close/>
              </a:path>
              <a:path w="2040889" h="417829">
                <a:moveTo>
                  <a:pt x="2040636" y="25908"/>
                </a:moveTo>
                <a:lnTo>
                  <a:pt x="2028444" y="25908"/>
                </a:lnTo>
                <a:lnTo>
                  <a:pt x="2014728" y="13716"/>
                </a:lnTo>
                <a:lnTo>
                  <a:pt x="2040636" y="13716"/>
                </a:lnTo>
                <a:lnTo>
                  <a:pt x="2040636" y="25908"/>
                </a:lnTo>
                <a:close/>
              </a:path>
              <a:path w="2040889" h="417829">
                <a:moveTo>
                  <a:pt x="24384" y="405384"/>
                </a:moveTo>
                <a:lnTo>
                  <a:pt x="12192" y="393192"/>
                </a:lnTo>
                <a:lnTo>
                  <a:pt x="24384" y="393192"/>
                </a:lnTo>
                <a:lnTo>
                  <a:pt x="24384" y="405384"/>
                </a:lnTo>
                <a:close/>
              </a:path>
              <a:path w="2040889" h="417829">
                <a:moveTo>
                  <a:pt x="2014728" y="405384"/>
                </a:moveTo>
                <a:lnTo>
                  <a:pt x="24384" y="405384"/>
                </a:lnTo>
                <a:lnTo>
                  <a:pt x="24384" y="393192"/>
                </a:lnTo>
                <a:lnTo>
                  <a:pt x="2014728" y="393192"/>
                </a:lnTo>
                <a:lnTo>
                  <a:pt x="2014728" y="405384"/>
                </a:lnTo>
                <a:close/>
              </a:path>
              <a:path w="2040889" h="417829">
                <a:moveTo>
                  <a:pt x="2040636" y="405384"/>
                </a:moveTo>
                <a:lnTo>
                  <a:pt x="2014728" y="405384"/>
                </a:lnTo>
                <a:lnTo>
                  <a:pt x="2028444" y="393192"/>
                </a:lnTo>
                <a:lnTo>
                  <a:pt x="2040636" y="393192"/>
                </a:lnTo>
                <a:lnTo>
                  <a:pt x="2040636" y="40538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30979" y="2662427"/>
            <a:ext cx="1155700" cy="657225"/>
          </a:xfrm>
          <a:custGeom>
            <a:avLst/>
            <a:gdLst/>
            <a:ahLst/>
            <a:cxnLst/>
            <a:rect l="l" t="t" r="r" b="b"/>
            <a:pathLst>
              <a:path w="1155700" h="657225">
                <a:moveTo>
                  <a:pt x="0" y="108204"/>
                </a:moveTo>
                <a:lnTo>
                  <a:pt x="32004" y="0"/>
                </a:lnTo>
                <a:lnTo>
                  <a:pt x="91104" y="79248"/>
                </a:lnTo>
                <a:lnTo>
                  <a:pt x="62484" y="79248"/>
                </a:lnTo>
                <a:lnTo>
                  <a:pt x="30480" y="85344"/>
                </a:lnTo>
                <a:lnTo>
                  <a:pt x="33603" y="102000"/>
                </a:lnTo>
                <a:lnTo>
                  <a:pt x="0" y="108204"/>
                </a:lnTo>
                <a:close/>
              </a:path>
              <a:path w="1155700" h="657225">
                <a:moveTo>
                  <a:pt x="33603" y="102000"/>
                </a:moveTo>
                <a:lnTo>
                  <a:pt x="30480" y="85344"/>
                </a:lnTo>
                <a:lnTo>
                  <a:pt x="62484" y="79248"/>
                </a:lnTo>
                <a:lnTo>
                  <a:pt x="66074" y="96005"/>
                </a:lnTo>
                <a:lnTo>
                  <a:pt x="33603" y="102000"/>
                </a:lnTo>
                <a:close/>
              </a:path>
              <a:path w="1155700" h="657225">
                <a:moveTo>
                  <a:pt x="66074" y="96005"/>
                </a:moveTo>
                <a:lnTo>
                  <a:pt x="62484" y="79248"/>
                </a:lnTo>
                <a:lnTo>
                  <a:pt x="91104" y="79248"/>
                </a:lnTo>
                <a:lnTo>
                  <a:pt x="99060" y="89916"/>
                </a:lnTo>
                <a:lnTo>
                  <a:pt x="66074" y="96005"/>
                </a:lnTo>
                <a:close/>
              </a:path>
              <a:path w="1155700" h="657225">
                <a:moveTo>
                  <a:pt x="1153668" y="656844"/>
                </a:moveTo>
                <a:lnTo>
                  <a:pt x="1101852" y="655320"/>
                </a:lnTo>
                <a:lnTo>
                  <a:pt x="1048512" y="652272"/>
                </a:lnTo>
                <a:lnTo>
                  <a:pt x="995172" y="647700"/>
                </a:lnTo>
                <a:lnTo>
                  <a:pt x="943356" y="641604"/>
                </a:lnTo>
                <a:lnTo>
                  <a:pt x="890016" y="633984"/>
                </a:lnTo>
                <a:lnTo>
                  <a:pt x="839724" y="624840"/>
                </a:lnTo>
                <a:lnTo>
                  <a:pt x="737616" y="600456"/>
                </a:lnTo>
                <a:lnTo>
                  <a:pt x="688848" y="586740"/>
                </a:lnTo>
                <a:lnTo>
                  <a:pt x="640080" y="571500"/>
                </a:lnTo>
                <a:lnTo>
                  <a:pt x="592836" y="554736"/>
                </a:lnTo>
                <a:lnTo>
                  <a:pt x="545592" y="536448"/>
                </a:lnTo>
                <a:lnTo>
                  <a:pt x="501396" y="518160"/>
                </a:lnTo>
                <a:lnTo>
                  <a:pt x="457200" y="498348"/>
                </a:lnTo>
                <a:lnTo>
                  <a:pt x="414528" y="477012"/>
                </a:lnTo>
                <a:lnTo>
                  <a:pt x="335280" y="431292"/>
                </a:lnTo>
                <a:lnTo>
                  <a:pt x="297180" y="406908"/>
                </a:lnTo>
                <a:lnTo>
                  <a:pt x="262128" y="382524"/>
                </a:lnTo>
                <a:lnTo>
                  <a:pt x="228600" y="356616"/>
                </a:lnTo>
                <a:lnTo>
                  <a:pt x="196596" y="329184"/>
                </a:lnTo>
                <a:lnTo>
                  <a:pt x="167640" y="301752"/>
                </a:lnTo>
                <a:lnTo>
                  <a:pt x="140208" y="274320"/>
                </a:lnTo>
                <a:lnTo>
                  <a:pt x="115824" y="245364"/>
                </a:lnTo>
                <a:lnTo>
                  <a:pt x="103632" y="231648"/>
                </a:lnTo>
                <a:lnTo>
                  <a:pt x="73152" y="187452"/>
                </a:lnTo>
                <a:lnTo>
                  <a:pt x="41148" y="126492"/>
                </a:lnTo>
                <a:lnTo>
                  <a:pt x="33603" y="102000"/>
                </a:lnTo>
                <a:lnTo>
                  <a:pt x="66074" y="96005"/>
                </a:lnTo>
                <a:lnTo>
                  <a:pt x="67056" y="100584"/>
                </a:lnTo>
                <a:lnTo>
                  <a:pt x="67733" y="100584"/>
                </a:lnTo>
                <a:lnTo>
                  <a:pt x="73152" y="112776"/>
                </a:lnTo>
                <a:lnTo>
                  <a:pt x="71628" y="112776"/>
                </a:lnTo>
                <a:lnTo>
                  <a:pt x="79248" y="128016"/>
                </a:lnTo>
                <a:lnTo>
                  <a:pt x="79857" y="128016"/>
                </a:lnTo>
                <a:lnTo>
                  <a:pt x="85344" y="141732"/>
                </a:lnTo>
                <a:lnTo>
                  <a:pt x="86106" y="141732"/>
                </a:lnTo>
                <a:lnTo>
                  <a:pt x="92964" y="155448"/>
                </a:lnTo>
                <a:lnTo>
                  <a:pt x="111252" y="182880"/>
                </a:lnTo>
                <a:lnTo>
                  <a:pt x="109728" y="182880"/>
                </a:lnTo>
                <a:lnTo>
                  <a:pt x="131064" y="210312"/>
                </a:lnTo>
                <a:lnTo>
                  <a:pt x="129540" y="210312"/>
                </a:lnTo>
                <a:lnTo>
                  <a:pt x="141732" y="224028"/>
                </a:lnTo>
                <a:lnTo>
                  <a:pt x="152400" y="237744"/>
                </a:lnTo>
                <a:lnTo>
                  <a:pt x="164592" y="251460"/>
                </a:lnTo>
                <a:lnTo>
                  <a:pt x="178308" y="265176"/>
                </a:lnTo>
                <a:lnTo>
                  <a:pt x="176784" y="265176"/>
                </a:lnTo>
                <a:lnTo>
                  <a:pt x="190500" y="278892"/>
                </a:lnTo>
                <a:lnTo>
                  <a:pt x="192108" y="278892"/>
                </a:lnTo>
                <a:lnTo>
                  <a:pt x="219456" y="304800"/>
                </a:lnTo>
                <a:lnTo>
                  <a:pt x="249936" y="330708"/>
                </a:lnTo>
                <a:lnTo>
                  <a:pt x="250384" y="330708"/>
                </a:lnTo>
                <a:lnTo>
                  <a:pt x="281940" y="355092"/>
                </a:lnTo>
                <a:lnTo>
                  <a:pt x="316992" y="379476"/>
                </a:lnTo>
                <a:lnTo>
                  <a:pt x="315468" y="379476"/>
                </a:lnTo>
                <a:lnTo>
                  <a:pt x="353568" y="402336"/>
                </a:lnTo>
                <a:lnTo>
                  <a:pt x="352044" y="402336"/>
                </a:lnTo>
                <a:lnTo>
                  <a:pt x="391668" y="425196"/>
                </a:lnTo>
                <a:lnTo>
                  <a:pt x="390144" y="425196"/>
                </a:lnTo>
                <a:lnTo>
                  <a:pt x="431292" y="446532"/>
                </a:lnTo>
                <a:lnTo>
                  <a:pt x="429768" y="446532"/>
                </a:lnTo>
                <a:lnTo>
                  <a:pt x="472440" y="467868"/>
                </a:lnTo>
                <a:lnTo>
                  <a:pt x="470916" y="467868"/>
                </a:lnTo>
                <a:lnTo>
                  <a:pt x="515112" y="487680"/>
                </a:lnTo>
                <a:lnTo>
                  <a:pt x="559308" y="505968"/>
                </a:lnTo>
                <a:lnTo>
                  <a:pt x="557784" y="505968"/>
                </a:lnTo>
                <a:lnTo>
                  <a:pt x="605028" y="524256"/>
                </a:lnTo>
                <a:lnTo>
                  <a:pt x="607798" y="524256"/>
                </a:lnTo>
                <a:lnTo>
                  <a:pt x="650748" y="539496"/>
                </a:lnTo>
                <a:lnTo>
                  <a:pt x="697992" y="554736"/>
                </a:lnTo>
                <a:lnTo>
                  <a:pt x="746760" y="568452"/>
                </a:lnTo>
                <a:lnTo>
                  <a:pt x="795528" y="580644"/>
                </a:lnTo>
                <a:lnTo>
                  <a:pt x="845820" y="591312"/>
                </a:lnTo>
                <a:lnTo>
                  <a:pt x="896112" y="600456"/>
                </a:lnTo>
                <a:lnTo>
                  <a:pt x="947928" y="608076"/>
                </a:lnTo>
                <a:lnTo>
                  <a:pt x="946404" y="608076"/>
                </a:lnTo>
                <a:lnTo>
                  <a:pt x="998220" y="614172"/>
                </a:lnTo>
                <a:lnTo>
                  <a:pt x="1050036" y="618744"/>
                </a:lnTo>
                <a:lnTo>
                  <a:pt x="1103376" y="621792"/>
                </a:lnTo>
                <a:lnTo>
                  <a:pt x="1101852" y="621792"/>
                </a:lnTo>
                <a:lnTo>
                  <a:pt x="1155192" y="623316"/>
                </a:lnTo>
                <a:lnTo>
                  <a:pt x="1153668" y="656844"/>
                </a:lnTo>
                <a:close/>
              </a:path>
              <a:path w="1155700" h="657225">
                <a:moveTo>
                  <a:pt x="67733" y="100584"/>
                </a:moveTo>
                <a:lnTo>
                  <a:pt x="67056" y="100584"/>
                </a:lnTo>
                <a:lnTo>
                  <a:pt x="67056" y="99060"/>
                </a:lnTo>
                <a:lnTo>
                  <a:pt x="67733" y="100584"/>
                </a:lnTo>
                <a:close/>
              </a:path>
              <a:path w="1155700" h="657225">
                <a:moveTo>
                  <a:pt x="79857" y="128016"/>
                </a:moveTo>
                <a:lnTo>
                  <a:pt x="79248" y="128016"/>
                </a:lnTo>
                <a:lnTo>
                  <a:pt x="79248" y="126492"/>
                </a:lnTo>
                <a:lnTo>
                  <a:pt x="79857" y="128016"/>
                </a:lnTo>
                <a:close/>
              </a:path>
              <a:path w="1155700" h="657225">
                <a:moveTo>
                  <a:pt x="86106" y="141732"/>
                </a:moveTo>
                <a:lnTo>
                  <a:pt x="85344" y="141732"/>
                </a:lnTo>
                <a:lnTo>
                  <a:pt x="85344" y="140208"/>
                </a:lnTo>
                <a:lnTo>
                  <a:pt x="86106" y="141732"/>
                </a:lnTo>
                <a:close/>
              </a:path>
              <a:path w="1155700" h="657225">
                <a:moveTo>
                  <a:pt x="192108" y="278892"/>
                </a:moveTo>
                <a:lnTo>
                  <a:pt x="190500" y="278892"/>
                </a:lnTo>
                <a:lnTo>
                  <a:pt x="190500" y="277368"/>
                </a:lnTo>
                <a:lnTo>
                  <a:pt x="192108" y="278892"/>
                </a:lnTo>
                <a:close/>
              </a:path>
              <a:path w="1155700" h="657225">
                <a:moveTo>
                  <a:pt x="250384" y="330708"/>
                </a:moveTo>
                <a:lnTo>
                  <a:pt x="249936" y="330708"/>
                </a:lnTo>
                <a:lnTo>
                  <a:pt x="248412" y="329184"/>
                </a:lnTo>
                <a:lnTo>
                  <a:pt x="250384" y="330708"/>
                </a:lnTo>
                <a:close/>
              </a:path>
              <a:path w="1155700" h="657225">
                <a:moveTo>
                  <a:pt x="607798" y="524256"/>
                </a:moveTo>
                <a:lnTo>
                  <a:pt x="605028" y="524256"/>
                </a:lnTo>
                <a:lnTo>
                  <a:pt x="603504" y="522732"/>
                </a:lnTo>
                <a:lnTo>
                  <a:pt x="607798" y="524256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46219" y="1574291"/>
            <a:ext cx="1542415" cy="696595"/>
          </a:xfrm>
          <a:custGeom>
            <a:avLst/>
            <a:gdLst/>
            <a:ahLst/>
            <a:cxnLst/>
            <a:rect l="l" t="t" r="r" b="b"/>
            <a:pathLst>
              <a:path w="1542414" h="696594">
                <a:moveTo>
                  <a:pt x="1443228" y="100584"/>
                </a:moveTo>
                <a:lnTo>
                  <a:pt x="1442224" y="67483"/>
                </a:lnTo>
                <a:lnTo>
                  <a:pt x="1458468" y="67056"/>
                </a:lnTo>
                <a:lnTo>
                  <a:pt x="1458468" y="33528"/>
                </a:lnTo>
                <a:lnTo>
                  <a:pt x="1441196" y="33528"/>
                </a:lnTo>
                <a:lnTo>
                  <a:pt x="1440180" y="0"/>
                </a:lnTo>
                <a:lnTo>
                  <a:pt x="1510379" y="33528"/>
                </a:lnTo>
                <a:lnTo>
                  <a:pt x="1458468" y="33528"/>
                </a:lnTo>
                <a:lnTo>
                  <a:pt x="1441209" y="33970"/>
                </a:lnTo>
                <a:lnTo>
                  <a:pt x="1511305" y="33970"/>
                </a:lnTo>
                <a:lnTo>
                  <a:pt x="1542288" y="48768"/>
                </a:lnTo>
                <a:lnTo>
                  <a:pt x="1443228" y="100584"/>
                </a:lnTo>
                <a:close/>
              </a:path>
              <a:path w="1542414" h="696594">
                <a:moveTo>
                  <a:pt x="1442224" y="67483"/>
                </a:moveTo>
                <a:lnTo>
                  <a:pt x="1441209" y="33970"/>
                </a:lnTo>
                <a:lnTo>
                  <a:pt x="1458468" y="33528"/>
                </a:lnTo>
                <a:lnTo>
                  <a:pt x="1458468" y="67056"/>
                </a:lnTo>
                <a:lnTo>
                  <a:pt x="1442224" y="67483"/>
                </a:lnTo>
                <a:close/>
              </a:path>
              <a:path w="1542414" h="696594">
                <a:moveTo>
                  <a:pt x="33528" y="696468"/>
                </a:moveTo>
                <a:lnTo>
                  <a:pt x="0" y="694944"/>
                </a:lnTo>
                <a:lnTo>
                  <a:pt x="0" y="679704"/>
                </a:lnTo>
                <a:lnTo>
                  <a:pt x="1524" y="662940"/>
                </a:lnTo>
                <a:lnTo>
                  <a:pt x="4572" y="647700"/>
                </a:lnTo>
                <a:lnTo>
                  <a:pt x="13716" y="614172"/>
                </a:lnTo>
                <a:lnTo>
                  <a:pt x="21336" y="598932"/>
                </a:lnTo>
                <a:lnTo>
                  <a:pt x="27432" y="583692"/>
                </a:lnTo>
                <a:lnTo>
                  <a:pt x="67056" y="521208"/>
                </a:lnTo>
                <a:lnTo>
                  <a:pt x="91440" y="490728"/>
                </a:lnTo>
                <a:lnTo>
                  <a:pt x="106680" y="475488"/>
                </a:lnTo>
                <a:lnTo>
                  <a:pt x="120396" y="460248"/>
                </a:lnTo>
                <a:lnTo>
                  <a:pt x="137160" y="446532"/>
                </a:lnTo>
                <a:lnTo>
                  <a:pt x="152400" y="431292"/>
                </a:lnTo>
                <a:lnTo>
                  <a:pt x="170688" y="417576"/>
                </a:lnTo>
                <a:lnTo>
                  <a:pt x="187452" y="402336"/>
                </a:lnTo>
                <a:lnTo>
                  <a:pt x="246888" y="361188"/>
                </a:lnTo>
                <a:lnTo>
                  <a:pt x="289560" y="333756"/>
                </a:lnTo>
                <a:lnTo>
                  <a:pt x="312420" y="321564"/>
                </a:lnTo>
                <a:lnTo>
                  <a:pt x="335280" y="307848"/>
                </a:lnTo>
                <a:lnTo>
                  <a:pt x="382524" y="283464"/>
                </a:lnTo>
                <a:lnTo>
                  <a:pt x="486156" y="234696"/>
                </a:lnTo>
                <a:lnTo>
                  <a:pt x="598932" y="192024"/>
                </a:lnTo>
                <a:lnTo>
                  <a:pt x="658368" y="170688"/>
                </a:lnTo>
                <a:lnTo>
                  <a:pt x="781812" y="134112"/>
                </a:lnTo>
                <a:lnTo>
                  <a:pt x="845820" y="117348"/>
                </a:lnTo>
                <a:lnTo>
                  <a:pt x="978408" y="86868"/>
                </a:lnTo>
                <a:lnTo>
                  <a:pt x="1046988" y="74676"/>
                </a:lnTo>
                <a:lnTo>
                  <a:pt x="1115568" y="64008"/>
                </a:lnTo>
                <a:lnTo>
                  <a:pt x="1255776" y="45720"/>
                </a:lnTo>
                <a:lnTo>
                  <a:pt x="1327404" y="39624"/>
                </a:lnTo>
                <a:lnTo>
                  <a:pt x="1399032" y="35052"/>
                </a:lnTo>
                <a:lnTo>
                  <a:pt x="1441209" y="33970"/>
                </a:lnTo>
                <a:lnTo>
                  <a:pt x="1442224" y="67483"/>
                </a:lnTo>
                <a:lnTo>
                  <a:pt x="1400556" y="68580"/>
                </a:lnTo>
                <a:lnTo>
                  <a:pt x="1328928" y="73152"/>
                </a:lnTo>
                <a:lnTo>
                  <a:pt x="1330452" y="73152"/>
                </a:lnTo>
                <a:lnTo>
                  <a:pt x="1258824" y="79248"/>
                </a:lnTo>
                <a:lnTo>
                  <a:pt x="1188720" y="86868"/>
                </a:lnTo>
                <a:lnTo>
                  <a:pt x="1190244" y="86868"/>
                </a:lnTo>
                <a:lnTo>
                  <a:pt x="1130154" y="96012"/>
                </a:lnTo>
                <a:lnTo>
                  <a:pt x="1120140" y="96012"/>
                </a:lnTo>
                <a:lnTo>
                  <a:pt x="1051560" y="108204"/>
                </a:lnTo>
                <a:lnTo>
                  <a:pt x="1053084" y="108204"/>
                </a:lnTo>
                <a:lnTo>
                  <a:pt x="984504" y="120396"/>
                </a:lnTo>
                <a:lnTo>
                  <a:pt x="986028" y="120396"/>
                </a:lnTo>
                <a:lnTo>
                  <a:pt x="918972" y="134112"/>
                </a:lnTo>
                <a:lnTo>
                  <a:pt x="853440" y="149352"/>
                </a:lnTo>
                <a:lnTo>
                  <a:pt x="854964" y="149352"/>
                </a:lnTo>
                <a:lnTo>
                  <a:pt x="790956" y="166116"/>
                </a:lnTo>
                <a:lnTo>
                  <a:pt x="728472" y="184404"/>
                </a:lnTo>
                <a:lnTo>
                  <a:pt x="729996" y="184404"/>
                </a:lnTo>
                <a:lnTo>
                  <a:pt x="669036" y="202692"/>
                </a:lnTo>
                <a:lnTo>
                  <a:pt x="611124" y="222504"/>
                </a:lnTo>
                <a:lnTo>
                  <a:pt x="553212" y="243840"/>
                </a:lnTo>
                <a:lnTo>
                  <a:pt x="554736" y="243840"/>
                </a:lnTo>
                <a:lnTo>
                  <a:pt x="473964" y="277368"/>
                </a:lnTo>
                <a:lnTo>
                  <a:pt x="425386" y="300228"/>
                </a:lnTo>
                <a:lnTo>
                  <a:pt x="422148" y="300228"/>
                </a:lnTo>
                <a:lnTo>
                  <a:pt x="397764" y="312420"/>
                </a:lnTo>
                <a:lnTo>
                  <a:pt x="374904" y="324612"/>
                </a:lnTo>
                <a:lnTo>
                  <a:pt x="350520" y="338328"/>
                </a:lnTo>
                <a:lnTo>
                  <a:pt x="352044" y="338328"/>
                </a:lnTo>
                <a:lnTo>
                  <a:pt x="306324" y="362712"/>
                </a:lnTo>
                <a:lnTo>
                  <a:pt x="284988" y="376428"/>
                </a:lnTo>
                <a:lnTo>
                  <a:pt x="286512" y="376428"/>
                </a:lnTo>
                <a:lnTo>
                  <a:pt x="265176" y="388620"/>
                </a:lnTo>
                <a:lnTo>
                  <a:pt x="245364" y="402336"/>
                </a:lnTo>
                <a:lnTo>
                  <a:pt x="190500" y="443484"/>
                </a:lnTo>
                <a:lnTo>
                  <a:pt x="192024" y="443484"/>
                </a:lnTo>
                <a:lnTo>
                  <a:pt x="173736" y="457200"/>
                </a:lnTo>
                <a:lnTo>
                  <a:pt x="175260" y="457200"/>
                </a:lnTo>
                <a:lnTo>
                  <a:pt x="158496" y="470916"/>
                </a:lnTo>
                <a:lnTo>
                  <a:pt x="143256" y="484632"/>
                </a:lnTo>
                <a:lnTo>
                  <a:pt x="144780" y="484632"/>
                </a:lnTo>
                <a:lnTo>
                  <a:pt x="129540" y="498348"/>
                </a:lnTo>
                <a:lnTo>
                  <a:pt x="131064" y="498348"/>
                </a:lnTo>
                <a:lnTo>
                  <a:pt x="118719" y="512064"/>
                </a:lnTo>
                <a:lnTo>
                  <a:pt x="117348" y="512064"/>
                </a:lnTo>
                <a:lnTo>
                  <a:pt x="106375" y="525780"/>
                </a:lnTo>
                <a:lnTo>
                  <a:pt x="105156" y="525780"/>
                </a:lnTo>
                <a:lnTo>
                  <a:pt x="92964" y="541020"/>
                </a:lnTo>
                <a:lnTo>
                  <a:pt x="94488" y="541020"/>
                </a:lnTo>
                <a:lnTo>
                  <a:pt x="82296" y="554736"/>
                </a:lnTo>
                <a:lnTo>
                  <a:pt x="83820" y="554736"/>
                </a:lnTo>
                <a:lnTo>
                  <a:pt x="73152" y="569976"/>
                </a:lnTo>
                <a:lnTo>
                  <a:pt x="73761" y="569976"/>
                </a:lnTo>
                <a:lnTo>
                  <a:pt x="65532" y="583692"/>
                </a:lnTo>
                <a:lnTo>
                  <a:pt x="58674" y="597408"/>
                </a:lnTo>
                <a:lnTo>
                  <a:pt x="57912" y="597408"/>
                </a:lnTo>
                <a:lnTo>
                  <a:pt x="52425" y="611124"/>
                </a:lnTo>
                <a:lnTo>
                  <a:pt x="51816" y="611124"/>
                </a:lnTo>
                <a:lnTo>
                  <a:pt x="46329" y="624840"/>
                </a:lnTo>
                <a:lnTo>
                  <a:pt x="45720" y="624840"/>
                </a:lnTo>
                <a:lnTo>
                  <a:pt x="41148" y="640080"/>
                </a:lnTo>
                <a:lnTo>
                  <a:pt x="38404" y="653796"/>
                </a:lnTo>
                <a:lnTo>
                  <a:pt x="38100" y="653796"/>
                </a:lnTo>
                <a:lnTo>
                  <a:pt x="35356" y="667512"/>
                </a:lnTo>
                <a:lnTo>
                  <a:pt x="35052" y="667512"/>
                </a:lnTo>
                <a:lnTo>
                  <a:pt x="33680" y="681228"/>
                </a:lnTo>
                <a:lnTo>
                  <a:pt x="33528" y="681228"/>
                </a:lnTo>
                <a:lnTo>
                  <a:pt x="33528" y="696468"/>
                </a:lnTo>
                <a:close/>
              </a:path>
              <a:path w="1542414" h="696594">
                <a:moveTo>
                  <a:pt x="1120140" y="97536"/>
                </a:moveTo>
                <a:lnTo>
                  <a:pt x="1120140" y="96012"/>
                </a:lnTo>
                <a:lnTo>
                  <a:pt x="1130154" y="96012"/>
                </a:lnTo>
                <a:lnTo>
                  <a:pt x="1120140" y="97536"/>
                </a:lnTo>
                <a:close/>
              </a:path>
              <a:path w="1542414" h="696594">
                <a:moveTo>
                  <a:pt x="422148" y="301752"/>
                </a:moveTo>
                <a:lnTo>
                  <a:pt x="422148" y="300228"/>
                </a:lnTo>
                <a:lnTo>
                  <a:pt x="425386" y="300228"/>
                </a:lnTo>
                <a:lnTo>
                  <a:pt x="422148" y="301752"/>
                </a:lnTo>
                <a:close/>
              </a:path>
              <a:path w="1542414" h="696594">
                <a:moveTo>
                  <a:pt x="117348" y="513588"/>
                </a:moveTo>
                <a:lnTo>
                  <a:pt x="117348" y="512064"/>
                </a:lnTo>
                <a:lnTo>
                  <a:pt x="118719" y="512064"/>
                </a:lnTo>
                <a:lnTo>
                  <a:pt x="117348" y="513588"/>
                </a:lnTo>
                <a:close/>
              </a:path>
              <a:path w="1542414" h="696594">
                <a:moveTo>
                  <a:pt x="105156" y="527304"/>
                </a:moveTo>
                <a:lnTo>
                  <a:pt x="105156" y="525780"/>
                </a:lnTo>
                <a:lnTo>
                  <a:pt x="106375" y="525780"/>
                </a:lnTo>
                <a:lnTo>
                  <a:pt x="105156" y="527304"/>
                </a:lnTo>
                <a:close/>
              </a:path>
              <a:path w="1542414" h="696594">
                <a:moveTo>
                  <a:pt x="73761" y="569976"/>
                </a:moveTo>
                <a:lnTo>
                  <a:pt x="73152" y="569976"/>
                </a:lnTo>
                <a:lnTo>
                  <a:pt x="74676" y="568452"/>
                </a:lnTo>
                <a:lnTo>
                  <a:pt x="73761" y="569976"/>
                </a:lnTo>
                <a:close/>
              </a:path>
              <a:path w="1542414" h="696594">
                <a:moveTo>
                  <a:pt x="57912" y="598932"/>
                </a:moveTo>
                <a:lnTo>
                  <a:pt x="57912" y="597408"/>
                </a:lnTo>
                <a:lnTo>
                  <a:pt x="58674" y="597408"/>
                </a:lnTo>
                <a:lnTo>
                  <a:pt x="57912" y="598932"/>
                </a:lnTo>
                <a:close/>
              </a:path>
              <a:path w="1542414" h="696594">
                <a:moveTo>
                  <a:pt x="51816" y="612648"/>
                </a:moveTo>
                <a:lnTo>
                  <a:pt x="51816" y="611124"/>
                </a:lnTo>
                <a:lnTo>
                  <a:pt x="52425" y="611124"/>
                </a:lnTo>
                <a:lnTo>
                  <a:pt x="51816" y="612648"/>
                </a:lnTo>
                <a:close/>
              </a:path>
              <a:path w="1542414" h="696594">
                <a:moveTo>
                  <a:pt x="45720" y="626364"/>
                </a:moveTo>
                <a:lnTo>
                  <a:pt x="45720" y="624840"/>
                </a:lnTo>
                <a:lnTo>
                  <a:pt x="46329" y="624840"/>
                </a:lnTo>
                <a:lnTo>
                  <a:pt x="45720" y="626364"/>
                </a:lnTo>
                <a:close/>
              </a:path>
              <a:path w="1542414" h="696594">
                <a:moveTo>
                  <a:pt x="38100" y="655320"/>
                </a:moveTo>
                <a:lnTo>
                  <a:pt x="38100" y="653796"/>
                </a:lnTo>
                <a:lnTo>
                  <a:pt x="38404" y="653796"/>
                </a:lnTo>
                <a:lnTo>
                  <a:pt x="38100" y="655320"/>
                </a:lnTo>
                <a:close/>
              </a:path>
              <a:path w="1542414" h="696594">
                <a:moveTo>
                  <a:pt x="35052" y="669036"/>
                </a:moveTo>
                <a:lnTo>
                  <a:pt x="35052" y="667512"/>
                </a:lnTo>
                <a:lnTo>
                  <a:pt x="35356" y="667512"/>
                </a:lnTo>
                <a:lnTo>
                  <a:pt x="35052" y="669036"/>
                </a:lnTo>
                <a:close/>
              </a:path>
              <a:path w="1542414" h="696594">
                <a:moveTo>
                  <a:pt x="33528" y="682752"/>
                </a:moveTo>
                <a:lnTo>
                  <a:pt x="33528" y="681228"/>
                </a:lnTo>
                <a:lnTo>
                  <a:pt x="33680" y="681228"/>
                </a:lnTo>
                <a:lnTo>
                  <a:pt x="33528" y="682752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52488" y="1606296"/>
            <a:ext cx="1309370" cy="1077595"/>
          </a:xfrm>
          <a:custGeom>
            <a:avLst/>
            <a:gdLst/>
            <a:ahLst/>
            <a:cxnLst/>
            <a:rect l="l" t="t" r="r" b="b"/>
            <a:pathLst>
              <a:path w="1309370" h="1077595">
                <a:moveTo>
                  <a:pt x="117348" y="39624"/>
                </a:moveTo>
                <a:lnTo>
                  <a:pt x="86868" y="36576"/>
                </a:lnTo>
                <a:lnTo>
                  <a:pt x="88392" y="36576"/>
                </a:lnTo>
                <a:lnTo>
                  <a:pt x="28956" y="33528"/>
                </a:lnTo>
                <a:lnTo>
                  <a:pt x="0" y="33528"/>
                </a:lnTo>
                <a:lnTo>
                  <a:pt x="0" y="0"/>
                </a:lnTo>
                <a:lnTo>
                  <a:pt x="30480" y="0"/>
                </a:lnTo>
                <a:lnTo>
                  <a:pt x="89916" y="3048"/>
                </a:lnTo>
                <a:lnTo>
                  <a:pt x="150876" y="9144"/>
                </a:lnTo>
                <a:lnTo>
                  <a:pt x="239268" y="22860"/>
                </a:lnTo>
                <a:lnTo>
                  <a:pt x="269748" y="30480"/>
                </a:lnTo>
                <a:lnTo>
                  <a:pt x="298704" y="36576"/>
                </a:lnTo>
                <a:lnTo>
                  <a:pt x="304495" y="38100"/>
                </a:lnTo>
                <a:lnTo>
                  <a:pt x="117348" y="38100"/>
                </a:lnTo>
                <a:lnTo>
                  <a:pt x="117348" y="39624"/>
                </a:lnTo>
                <a:close/>
              </a:path>
              <a:path w="1309370" h="1077595">
                <a:moveTo>
                  <a:pt x="513588" y="146304"/>
                </a:moveTo>
                <a:lnTo>
                  <a:pt x="486156" y="134112"/>
                </a:lnTo>
                <a:lnTo>
                  <a:pt x="403860" y="102108"/>
                </a:lnTo>
                <a:lnTo>
                  <a:pt x="374904" y="92964"/>
                </a:lnTo>
                <a:lnTo>
                  <a:pt x="376428" y="92964"/>
                </a:lnTo>
                <a:lnTo>
                  <a:pt x="347472" y="85344"/>
                </a:lnTo>
                <a:lnTo>
                  <a:pt x="318516" y="76200"/>
                </a:lnTo>
                <a:lnTo>
                  <a:pt x="289560" y="68580"/>
                </a:lnTo>
                <a:lnTo>
                  <a:pt x="291084" y="68580"/>
                </a:lnTo>
                <a:lnTo>
                  <a:pt x="204216" y="50292"/>
                </a:lnTo>
                <a:lnTo>
                  <a:pt x="175260" y="45720"/>
                </a:lnTo>
                <a:lnTo>
                  <a:pt x="146304" y="42672"/>
                </a:lnTo>
                <a:lnTo>
                  <a:pt x="117348" y="38100"/>
                </a:lnTo>
                <a:lnTo>
                  <a:pt x="304495" y="38100"/>
                </a:lnTo>
                <a:lnTo>
                  <a:pt x="327660" y="44196"/>
                </a:lnTo>
                <a:lnTo>
                  <a:pt x="356616" y="53340"/>
                </a:lnTo>
                <a:lnTo>
                  <a:pt x="385572" y="60960"/>
                </a:lnTo>
                <a:lnTo>
                  <a:pt x="414528" y="71628"/>
                </a:lnTo>
                <a:lnTo>
                  <a:pt x="443484" y="80772"/>
                </a:lnTo>
                <a:lnTo>
                  <a:pt x="470916" y="91440"/>
                </a:lnTo>
                <a:lnTo>
                  <a:pt x="499872" y="103632"/>
                </a:lnTo>
                <a:lnTo>
                  <a:pt x="527304" y="114300"/>
                </a:lnTo>
                <a:lnTo>
                  <a:pt x="582168" y="140208"/>
                </a:lnTo>
                <a:lnTo>
                  <a:pt x="591058" y="144780"/>
                </a:lnTo>
                <a:lnTo>
                  <a:pt x="513588" y="144780"/>
                </a:lnTo>
                <a:lnTo>
                  <a:pt x="513588" y="146304"/>
                </a:lnTo>
                <a:close/>
              </a:path>
              <a:path w="1309370" h="1077595">
                <a:moveTo>
                  <a:pt x="620268" y="198120"/>
                </a:moveTo>
                <a:lnTo>
                  <a:pt x="566928" y="170688"/>
                </a:lnTo>
                <a:lnTo>
                  <a:pt x="513588" y="144780"/>
                </a:lnTo>
                <a:lnTo>
                  <a:pt x="591058" y="144780"/>
                </a:lnTo>
                <a:lnTo>
                  <a:pt x="635508" y="167640"/>
                </a:lnTo>
                <a:lnTo>
                  <a:pt x="684733" y="196596"/>
                </a:lnTo>
                <a:lnTo>
                  <a:pt x="618744" y="196596"/>
                </a:lnTo>
                <a:lnTo>
                  <a:pt x="620268" y="198120"/>
                </a:lnTo>
                <a:close/>
              </a:path>
              <a:path w="1309370" h="1077595">
                <a:moveTo>
                  <a:pt x="670560" y="227076"/>
                </a:moveTo>
                <a:lnTo>
                  <a:pt x="618744" y="196596"/>
                </a:lnTo>
                <a:lnTo>
                  <a:pt x="684733" y="196596"/>
                </a:lnTo>
                <a:lnTo>
                  <a:pt x="733958" y="225552"/>
                </a:lnTo>
                <a:lnTo>
                  <a:pt x="670560" y="225552"/>
                </a:lnTo>
                <a:lnTo>
                  <a:pt x="670560" y="227076"/>
                </a:lnTo>
                <a:close/>
              </a:path>
              <a:path w="1309370" h="1077595">
                <a:moveTo>
                  <a:pt x="861060" y="361188"/>
                </a:moveTo>
                <a:lnTo>
                  <a:pt x="815340" y="324612"/>
                </a:lnTo>
                <a:lnTo>
                  <a:pt x="768096" y="289560"/>
                </a:lnTo>
                <a:lnTo>
                  <a:pt x="719328" y="257556"/>
                </a:lnTo>
                <a:lnTo>
                  <a:pt x="720852" y="257556"/>
                </a:lnTo>
                <a:lnTo>
                  <a:pt x="670560" y="225552"/>
                </a:lnTo>
                <a:lnTo>
                  <a:pt x="733958" y="225552"/>
                </a:lnTo>
                <a:lnTo>
                  <a:pt x="787908" y="262128"/>
                </a:lnTo>
                <a:lnTo>
                  <a:pt x="835152" y="298704"/>
                </a:lnTo>
                <a:lnTo>
                  <a:pt x="880872" y="335280"/>
                </a:lnTo>
                <a:lnTo>
                  <a:pt x="909157" y="359664"/>
                </a:lnTo>
                <a:lnTo>
                  <a:pt x="859536" y="359664"/>
                </a:lnTo>
                <a:lnTo>
                  <a:pt x="861060" y="361188"/>
                </a:lnTo>
                <a:close/>
              </a:path>
              <a:path w="1309370" h="1077595">
                <a:moveTo>
                  <a:pt x="982980" y="478536"/>
                </a:moveTo>
                <a:lnTo>
                  <a:pt x="943356" y="437388"/>
                </a:lnTo>
                <a:lnTo>
                  <a:pt x="944880" y="437388"/>
                </a:lnTo>
                <a:lnTo>
                  <a:pt x="902208" y="397764"/>
                </a:lnTo>
                <a:lnTo>
                  <a:pt x="903732" y="397764"/>
                </a:lnTo>
                <a:lnTo>
                  <a:pt x="859536" y="359664"/>
                </a:lnTo>
                <a:lnTo>
                  <a:pt x="909157" y="359664"/>
                </a:lnTo>
                <a:lnTo>
                  <a:pt x="967740" y="413004"/>
                </a:lnTo>
                <a:lnTo>
                  <a:pt x="1007364" y="454152"/>
                </a:lnTo>
                <a:lnTo>
                  <a:pt x="1028395" y="477012"/>
                </a:lnTo>
                <a:lnTo>
                  <a:pt x="982980" y="477012"/>
                </a:lnTo>
                <a:lnTo>
                  <a:pt x="982980" y="478536"/>
                </a:lnTo>
                <a:close/>
              </a:path>
              <a:path w="1309370" h="1077595">
                <a:moveTo>
                  <a:pt x="1086612" y="606552"/>
                </a:moveTo>
                <a:lnTo>
                  <a:pt x="1071372" y="583692"/>
                </a:lnTo>
                <a:lnTo>
                  <a:pt x="1037844" y="541020"/>
                </a:lnTo>
                <a:lnTo>
                  <a:pt x="1001268" y="498348"/>
                </a:lnTo>
                <a:lnTo>
                  <a:pt x="1002792" y="498348"/>
                </a:lnTo>
                <a:lnTo>
                  <a:pt x="982980" y="477012"/>
                </a:lnTo>
                <a:lnTo>
                  <a:pt x="1028395" y="477012"/>
                </a:lnTo>
                <a:lnTo>
                  <a:pt x="1045464" y="498348"/>
                </a:lnTo>
                <a:lnTo>
                  <a:pt x="1063752" y="519684"/>
                </a:lnTo>
                <a:lnTo>
                  <a:pt x="1080516" y="541020"/>
                </a:lnTo>
                <a:lnTo>
                  <a:pt x="1114044" y="586740"/>
                </a:lnTo>
                <a:lnTo>
                  <a:pt x="1126236" y="605028"/>
                </a:lnTo>
                <a:lnTo>
                  <a:pt x="1086612" y="605028"/>
                </a:lnTo>
                <a:lnTo>
                  <a:pt x="1086612" y="606552"/>
                </a:lnTo>
                <a:close/>
              </a:path>
              <a:path w="1309370" h="1077595">
                <a:moveTo>
                  <a:pt x="1143000" y="696468"/>
                </a:moveTo>
                <a:lnTo>
                  <a:pt x="1130808" y="673608"/>
                </a:lnTo>
                <a:lnTo>
                  <a:pt x="1115568" y="650748"/>
                </a:lnTo>
                <a:lnTo>
                  <a:pt x="1117092" y="650748"/>
                </a:lnTo>
                <a:lnTo>
                  <a:pt x="1086612" y="605028"/>
                </a:lnTo>
                <a:lnTo>
                  <a:pt x="1126236" y="605028"/>
                </a:lnTo>
                <a:lnTo>
                  <a:pt x="1144524" y="632460"/>
                </a:lnTo>
                <a:lnTo>
                  <a:pt x="1158240" y="656844"/>
                </a:lnTo>
                <a:lnTo>
                  <a:pt x="1171956" y="679704"/>
                </a:lnTo>
                <a:lnTo>
                  <a:pt x="1180528" y="694944"/>
                </a:lnTo>
                <a:lnTo>
                  <a:pt x="1143000" y="694944"/>
                </a:lnTo>
                <a:lnTo>
                  <a:pt x="1143000" y="696468"/>
                </a:lnTo>
                <a:close/>
              </a:path>
              <a:path w="1309370" h="1077595">
                <a:moveTo>
                  <a:pt x="1214628" y="861060"/>
                </a:moveTo>
                <a:lnTo>
                  <a:pt x="1197864" y="812292"/>
                </a:lnTo>
                <a:lnTo>
                  <a:pt x="1178052" y="765048"/>
                </a:lnTo>
                <a:lnTo>
                  <a:pt x="1155192" y="719328"/>
                </a:lnTo>
                <a:lnTo>
                  <a:pt x="1143000" y="694944"/>
                </a:lnTo>
                <a:lnTo>
                  <a:pt x="1180528" y="694944"/>
                </a:lnTo>
                <a:lnTo>
                  <a:pt x="1185672" y="704088"/>
                </a:lnTo>
                <a:lnTo>
                  <a:pt x="1197864" y="726948"/>
                </a:lnTo>
                <a:lnTo>
                  <a:pt x="1229868" y="800100"/>
                </a:lnTo>
                <a:lnTo>
                  <a:pt x="1239012" y="826008"/>
                </a:lnTo>
                <a:lnTo>
                  <a:pt x="1249489" y="859536"/>
                </a:lnTo>
                <a:lnTo>
                  <a:pt x="1214628" y="859536"/>
                </a:lnTo>
                <a:lnTo>
                  <a:pt x="1214628" y="861060"/>
                </a:lnTo>
                <a:close/>
              </a:path>
              <a:path w="1309370" h="1077595">
                <a:moveTo>
                  <a:pt x="1234440" y="932688"/>
                </a:moveTo>
                <a:lnTo>
                  <a:pt x="1222248" y="883920"/>
                </a:lnTo>
                <a:lnTo>
                  <a:pt x="1214628" y="859536"/>
                </a:lnTo>
                <a:lnTo>
                  <a:pt x="1249489" y="859536"/>
                </a:lnTo>
                <a:lnTo>
                  <a:pt x="1254252" y="874776"/>
                </a:lnTo>
                <a:lnTo>
                  <a:pt x="1260348" y="900684"/>
                </a:lnTo>
                <a:lnTo>
                  <a:pt x="1266444" y="925068"/>
                </a:lnTo>
                <a:lnTo>
                  <a:pt x="1267878" y="931164"/>
                </a:lnTo>
                <a:lnTo>
                  <a:pt x="1234440" y="931164"/>
                </a:lnTo>
                <a:lnTo>
                  <a:pt x="1234440" y="932688"/>
                </a:lnTo>
                <a:close/>
              </a:path>
              <a:path w="1309370" h="1077595">
                <a:moveTo>
                  <a:pt x="1239012" y="957072"/>
                </a:moveTo>
                <a:lnTo>
                  <a:pt x="1234440" y="931164"/>
                </a:lnTo>
                <a:lnTo>
                  <a:pt x="1267878" y="931164"/>
                </a:lnTo>
                <a:lnTo>
                  <a:pt x="1272540" y="950976"/>
                </a:lnTo>
                <a:lnTo>
                  <a:pt x="1273048" y="955548"/>
                </a:lnTo>
                <a:lnTo>
                  <a:pt x="1239012" y="955548"/>
                </a:lnTo>
                <a:lnTo>
                  <a:pt x="1239012" y="957072"/>
                </a:lnTo>
                <a:close/>
              </a:path>
              <a:path w="1309370" h="1077595">
                <a:moveTo>
                  <a:pt x="1241620" y="979027"/>
                </a:moveTo>
                <a:lnTo>
                  <a:pt x="1239012" y="955548"/>
                </a:lnTo>
                <a:lnTo>
                  <a:pt x="1273048" y="955548"/>
                </a:lnTo>
                <a:lnTo>
                  <a:pt x="1275368" y="976431"/>
                </a:lnTo>
                <a:lnTo>
                  <a:pt x="1241620" y="979027"/>
                </a:lnTo>
                <a:close/>
              </a:path>
              <a:path w="1309370" h="1077595">
                <a:moveTo>
                  <a:pt x="1299703" y="996696"/>
                </a:moveTo>
                <a:lnTo>
                  <a:pt x="1243584" y="996696"/>
                </a:lnTo>
                <a:lnTo>
                  <a:pt x="1277112" y="992124"/>
                </a:lnTo>
                <a:lnTo>
                  <a:pt x="1275368" y="976431"/>
                </a:lnTo>
                <a:lnTo>
                  <a:pt x="1309116" y="973836"/>
                </a:lnTo>
                <a:lnTo>
                  <a:pt x="1299703" y="996696"/>
                </a:lnTo>
                <a:close/>
              </a:path>
              <a:path w="1309370" h="1077595">
                <a:moveTo>
                  <a:pt x="1243584" y="996696"/>
                </a:moveTo>
                <a:lnTo>
                  <a:pt x="1241620" y="979027"/>
                </a:lnTo>
                <a:lnTo>
                  <a:pt x="1275368" y="976431"/>
                </a:lnTo>
                <a:lnTo>
                  <a:pt x="1277112" y="992124"/>
                </a:lnTo>
                <a:lnTo>
                  <a:pt x="1243584" y="996696"/>
                </a:lnTo>
                <a:close/>
              </a:path>
              <a:path w="1309370" h="1077595">
                <a:moveTo>
                  <a:pt x="1266444" y="1077468"/>
                </a:moveTo>
                <a:lnTo>
                  <a:pt x="1210056" y="981456"/>
                </a:lnTo>
                <a:lnTo>
                  <a:pt x="1241620" y="979027"/>
                </a:lnTo>
                <a:lnTo>
                  <a:pt x="1243584" y="996696"/>
                </a:lnTo>
                <a:lnTo>
                  <a:pt x="1299703" y="996696"/>
                </a:lnTo>
                <a:lnTo>
                  <a:pt x="1266444" y="1077468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68639" y="3075431"/>
            <a:ext cx="100965" cy="565785"/>
          </a:xfrm>
          <a:custGeom>
            <a:avLst/>
            <a:gdLst/>
            <a:ahLst/>
            <a:cxnLst/>
            <a:rect l="l" t="t" r="r" b="b"/>
            <a:pathLst>
              <a:path w="100965" h="565785">
                <a:moveTo>
                  <a:pt x="67056" y="481584"/>
                </a:moveTo>
                <a:lnTo>
                  <a:pt x="33528" y="481584"/>
                </a:lnTo>
                <a:lnTo>
                  <a:pt x="33528" y="0"/>
                </a:lnTo>
                <a:lnTo>
                  <a:pt x="67056" y="0"/>
                </a:lnTo>
                <a:lnTo>
                  <a:pt x="67056" y="481584"/>
                </a:lnTo>
                <a:close/>
              </a:path>
              <a:path w="100965" h="565785">
                <a:moveTo>
                  <a:pt x="50292" y="565404"/>
                </a:moveTo>
                <a:lnTo>
                  <a:pt x="0" y="464820"/>
                </a:lnTo>
                <a:lnTo>
                  <a:pt x="33528" y="464820"/>
                </a:lnTo>
                <a:lnTo>
                  <a:pt x="33528" y="481584"/>
                </a:lnTo>
                <a:lnTo>
                  <a:pt x="92202" y="481584"/>
                </a:lnTo>
                <a:lnTo>
                  <a:pt x="50292" y="565404"/>
                </a:lnTo>
                <a:close/>
              </a:path>
              <a:path w="100965" h="565785">
                <a:moveTo>
                  <a:pt x="92202" y="481584"/>
                </a:moveTo>
                <a:lnTo>
                  <a:pt x="67056" y="481584"/>
                </a:lnTo>
                <a:lnTo>
                  <a:pt x="67056" y="464820"/>
                </a:lnTo>
                <a:lnTo>
                  <a:pt x="100584" y="464820"/>
                </a:lnTo>
                <a:lnTo>
                  <a:pt x="92202" y="48158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82127" y="4032503"/>
            <a:ext cx="353695" cy="1943100"/>
          </a:xfrm>
          <a:custGeom>
            <a:avLst/>
            <a:gdLst/>
            <a:ahLst/>
            <a:cxnLst/>
            <a:rect l="l" t="t" r="r" b="b"/>
            <a:pathLst>
              <a:path w="353695" h="1943100">
                <a:moveTo>
                  <a:pt x="271925" y="1191768"/>
                </a:moveTo>
                <a:lnTo>
                  <a:pt x="237744" y="1191768"/>
                </a:lnTo>
                <a:lnTo>
                  <a:pt x="248412" y="1117092"/>
                </a:lnTo>
                <a:lnTo>
                  <a:pt x="257556" y="1039368"/>
                </a:lnTo>
                <a:lnTo>
                  <a:pt x="268224" y="960120"/>
                </a:lnTo>
                <a:lnTo>
                  <a:pt x="266700" y="960120"/>
                </a:lnTo>
                <a:lnTo>
                  <a:pt x="275844" y="879348"/>
                </a:lnTo>
                <a:lnTo>
                  <a:pt x="283464" y="797052"/>
                </a:lnTo>
                <a:lnTo>
                  <a:pt x="291084" y="711708"/>
                </a:lnTo>
                <a:lnTo>
                  <a:pt x="303276" y="539496"/>
                </a:lnTo>
                <a:lnTo>
                  <a:pt x="312420" y="361188"/>
                </a:lnTo>
                <a:lnTo>
                  <a:pt x="318516" y="181356"/>
                </a:lnTo>
                <a:lnTo>
                  <a:pt x="320040" y="0"/>
                </a:lnTo>
                <a:lnTo>
                  <a:pt x="353568" y="0"/>
                </a:lnTo>
                <a:lnTo>
                  <a:pt x="352044" y="182880"/>
                </a:lnTo>
                <a:lnTo>
                  <a:pt x="345948" y="362712"/>
                </a:lnTo>
                <a:lnTo>
                  <a:pt x="336804" y="541020"/>
                </a:lnTo>
                <a:lnTo>
                  <a:pt x="324612" y="714756"/>
                </a:lnTo>
                <a:lnTo>
                  <a:pt x="316992" y="800100"/>
                </a:lnTo>
                <a:lnTo>
                  <a:pt x="309372" y="882396"/>
                </a:lnTo>
                <a:lnTo>
                  <a:pt x="300228" y="964692"/>
                </a:lnTo>
                <a:lnTo>
                  <a:pt x="291084" y="1043940"/>
                </a:lnTo>
                <a:lnTo>
                  <a:pt x="281940" y="1121664"/>
                </a:lnTo>
                <a:lnTo>
                  <a:pt x="271925" y="1191768"/>
                </a:lnTo>
                <a:close/>
              </a:path>
              <a:path w="353695" h="1943100">
                <a:moveTo>
                  <a:pt x="211683" y="1524000"/>
                </a:moveTo>
                <a:lnTo>
                  <a:pt x="178308" y="1524000"/>
                </a:lnTo>
                <a:lnTo>
                  <a:pt x="190500" y="1463040"/>
                </a:lnTo>
                <a:lnTo>
                  <a:pt x="202692" y="1399032"/>
                </a:lnTo>
                <a:lnTo>
                  <a:pt x="214884" y="1331976"/>
                </a:lnTo>
                <a:lnTo>
                  <a:pt x="227076" y="1263396"/>
                </a:lnTo>
                <a:lnTo>
                  <a:pt x="237744" y="1190244"/>
                </a:lnTo>
                <a:lnTo>
                  <a:pt x="237744" y="1191768"/>
                </a:lnTo>
                <a:lnTo>
                  <a:pt x="271925" y="1191768"/>
                </a:lnTo>
                <a:lnTo>
                  <a:pt x="271272" y="1196340"/>
                </a:lnTo>
                <a:lnTo>
                  <a:pt x="259080" y="1267968"/>
                </a:lnTo>
                <a:lnTo>
                  <a:pt x="248412" y="1338072"/>
                </a:lnTo>
                <a:lnTo>
                  <a:pt x="236220" y="1405128"/>
                </a:lnTo>
                <a:lnTo>
                  <a:pt x="224028" y="1469136"/>
                </a:lnTo>
                <a:lnTo>
                  <a:pt x="211683" y="1524000"/>
                </a:lnTo>
                <a:close/>
              </a:path>
              <a:path w="353695" h="1943100">
                <a:moveTo>
                  <a:pt x="128320" y="1807464"/>
                </a:moveTo>
                <a:lnTo>
                  <a:pt x="92964" y="1807464"/>
                </a:lnTo>
                <a:lnTo>
                  <a:pt x="108204" y="1769364"/>
                </a:lnTo>
                <a:lnTo>
                  <a:pt x="137160" y="1682496"/>
                </a:lnTo>
                <a:lnTo>
                  <a:pt x="150876" y="1633728"/>
                </a:lnTo>
                <a:lnTo>
                  <a:pt x="164592" y="1580388"/>
                </a:lnTo>
                <a:lnTo>
                  <a:pt x="178308" y="1522476"/>
                </a:lnTo>
                <a:lnTo>
                  <a:pt x="178308" y="1524000"/>
                </a:lnTo>
                <a:lnTo>
                  <a:pt x="211683" y="1524000"/>
                </a:lnTo>
                <a:lnTo>
                  <a:pt x="210312" y="1530096"/>
                </a:lnTo>
                <a:lnTo>
                  <a:pt x="196596" y="1588008"/>
                </a:lnTo>
                <a:lnTo>
                  <a:pt x="182880" y="1641348"/>
                </a:lnTo>
                <a:lnTo>
                  <a:pt x="169164" y="1691640"/>
                </a:lnTo>
                <a:lnTo>
                  <a:pt x="153924" y="1738884"/>
                </a:lnTo>
                <a:lnTo>
                  <a:pt x="138684" y="1781556"/>
                </a:lnTo>
                <a:lnTo>
                  <a:pt x="128320" y="1807464"/>
                </a:lnTo>
                <a:close/>
              </a:path>
              <a:path w="353695" h="1943100">
                <a:moveTo>
                  <a:pt x="77724" y="1839468"/>
                </a:moveTo>
                <a:lnTo>
                  <a:pt x="92964" y="1805940"/>
                </a:lnTo>
                <a:lnTo>
                  <a:pt x="92964" y="1807464"/>
                </a:lnTo>
                <a:lnTo>
                  <a:pt x="128320" y="1807464"/>
                </a:lnTo>
                <a:lnTo>
                  <a:pt x="123444" y="1819656"/>
                </a:lnTo>
                <a:lnTo>
                  <a:pt x="115131" y="1837944"/>
                </a:lnTo>
                <a:lnTo>
                  <a:pt x="79248" y="1837944"/>
                </a:lnTo>
                <a:lnTo>
                  <a:pt x="77724" y="1839468"/>
                </a:lnTo>
                <a:close/>
              </a:path>
              <a:path w="353695" h="1943100">
                <a:moveTo>
                  <a:pt x="65836" y="1863425"/>
                </a:moveTo>
                <a:lnTo>
                  <a:pt x="79248" y="1837944"/>
                </a:lnTo>
                <a:lnTo>
                  <a:pt x="115131" y="1837944"/>
                </a:lnTo>
                <a:lnTo>
                  <a:pt x="108204" y="1853184"/>
                </a:lnTo>
                <a:lnTo>
                  <a:pt x="103414" y="1862328"/>
                </a:lnTo>
                <a:lnTo>
                  <a:pt x="67056" y="1862328"/>
                </a:lnTo>
                <a:lnTo>
                  <a:pt x="65836" y="1863425"/>
                </a:lnTo>
                <a:close/>
              </a:path>
              <a:path w="353695" h="1943100">
                <a:moveTo>
                  <a:pt x="0" y="1943100"/>
                </a:moveTo>
                <a:lnTo>
                  <a:pt x="44196" y="1839468"/>
                </a:lnTo>
                <a:lnTo>
                  <a:pt x="64973" y="1864202"/>
                </a:lnTo>
                <a:lnTo>
                  <a:pt x="51816" y="1876044"/>
                </a:lnTo>
                <a:lnTo>
                  <a:pt x="74676" y="1900428"/>
                </a:lnTo>
                <a:lnTo>
                  <a:pt x="95402" y="1900428"/>
                </a:lnTo>
                <a:lnTo>
                  <a:pt x="108204" y="1915668"/>
                </a:lnTo>
                <a:lnTo>
                  <a:pt x="0" y="1943100"/>
                </a:lnTo>
                <a:close/>
              </a:path>
              <a:path w="353695" h="1943100">
                <a:moveTo>
                  <a:pt x="65437" y="1864755"/>
                </a:moveTo>
                <a:lnTo>
                  <a:pt x="65252" y="1864535"/>
                </a:lnTo>
                <a:lnTo>
                  <a:pt x="65836" y="1863425"/>
                </a:lnTo>
                <a:lnTo>
                  <a:pt x="67056" y="1862328"/>
                </a:lnTo>
                <a:lnTo>
                  <a:pt x="65437" y="1864755"/>
                </a:lnTo>
                <a:close/>
              </a:path>
              <a:path w="353695" h="1943100">
                <a:moveTo>
                  <a:pt x="86428" y="1889744"/>
                </a:moveTo>
                <a:lnTo>
                  <a:pt x="65437" y="1864755"/>
                </a:lnTo>
                <a:lnTo>
                  <a:pt x="67056" y="1862328"/>
                </a:lnTo>
                <a:lnTo>
                  <a:pt x="103414" y="1862328"/>
                </a:lnTo>
                <a:lnTo>
                  <a:pt x="91440" y="1885188"/>
                </a:lnTo>
                <a:lnTo>
                  <a:pt x="86428" y="1889744"/>
                </a:lnTo>
                <a:close/>
              </a:path>
              <a:path w="353695" h="1943100">
                <a:moveTo>
                  <a:pt x="65252" y="1864535"/>
                </a:moveTo>
                <a:lnTo>
                  <a:pt x="64973" y="1864202"/>
                </a:lnTo>
                <a:lnTo>
                  <a:pt x="65836" y="1863425"/>
                </a:lnTo>
                <a:lnTo>
                  <a:pt x="65252" y="1864535"/>
                </a:lnTo>
                <a:close/>
              </a:path>
              <a:path w="353695" h="1943100">
                <a:moveTo>
                  <a:pt x="74676" y="1900428"/>
                </a:moveTo>
                <a:lnTo>
                  <a:pt x="51816" y="1876044"/>
                </a:lnTo>
                <a:lnTo>
                  <a:pt x="64973" y="1864202"/>
                </a:lnTo>
                <a:lnTo>
                  <a:pt x="65252" y="1864535"/>
                </a:lnTo>
                <a:lnTo>
                  <a:pt x="64008" y="1866900"/>
                </a:lnTo>
                <a:lnTo>
                  <a:pt x="67238" y="1866900"/>
                </a:lnTo>
                <a:lnTo>
                  <a:pt x="86428" y="1889744"/>
                </a:lnTo>
                <a:lnTo>
                  <a:pt x="74676" y="1900428"/>
                </a:lnTo>
                <a:close/>
              </a:path>
              <a:path w="353695" h="1943100">
                <a:moveTo>
                  <a:pt x="64008" y="1866900"/>
                </a:moveTo>
                <a:lnTo>
                  <a:pt x="65252" y="1864535"/>
                </a:lnTo>
                <a:lnTo>
                  <a:pt x="65437" y="1864755"/>
                </a:lnTo>
                <a:lnTo>
                  <a:pt x="64008" y="1866900"/>
                </a:lnTo>
                <a:close/>
              </a:path>
              <a:path w="353695" h="1943100">
                <a:moveTo>
                  <a:pt x="67238" y="1866900"/>
                </a:moveTo>
                <a:lnTo>
                  <a:pt x="64008" y="1866900"/>
                </a:lnTo>
                <a:lnTo>
                  <a:pt x="65437" y="1864755"/>
                </a:lnTo>
                <a:lnTo>
                  <a:pt x="67238" y="1866900"/>
                </a:lnTo>
                <a:close/>
              </a:path>
              <a:path w="353695" h="1943100">
                <a:moveTo>
                  <a:pt x="95402" y="1900428"/>
                </a:moveTo>
                <a:lnTo>
                  <a:pt x="74676" y="1900428"/>
                </a:lnTo>
                <a:lnTo>
                  <a:pt x="86428" y="1889744"/>
                </a:lnTo>
                <a:lnTo>
                  <a:pt x="95402" y="190042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241035" y="5928359"/>
            <a:ext cx="817244" cy="100965"/>
          </a:xfrm>
          <a:custGeom>
            <a:avLst/>
            <a:gdLst/>
            <a:ahLst/>
            <a:cxnLst/>
            <a:rect l="l" t="t" r="r" b="b"/>
            <a:pathLst>
              <a:path w="817245" h="100964">
                <a:moveTo>
                  <a:pt x="99060" y="100584"/>
                </a:moveTo>
                <a:lnTo>
                  <a:pt x="0" y="50292"/>
                </a:lnTo>
                <a:lnTo>
                  <a:pt x="99060" y="0"/>
                </a:lnTo>
                <a:lnTo>
                  <a:pt x="99060" y="33528"/>
                </a:lnTo>
                <a:lnTo>
                  <a:pt x="82296" y="33528"/>
                </a:lnTo>
                <a:lnTo>
                  <a:pt x="82296" y="67056"/>
                </a:lnTo>
                <a:lnTo>
                  <a:pt x="99060" y="67056"/>
                </a:lnTo>
                <a:lnTo>
                  <a:pt x="99060" y="100584"/>
                </a:lnTo>
                <a:close/>
              </a:path>
              <a:path w="817245" h="100964">
                <a:moveTo>
                  <a:pt x="294132" y="67056"/>
                </a:moveTo>
                <a:lnTo>
                  <a:pt x="99060" y="67056"/>
                </a:lnTo>
                <a:lnTo>
                  <a:pt x="99060" y="33528"/>
                </a:lnTo>
                <a:lnTo>
                  <a:pt x="307848" y="33528"/>
                </a:lnTo>
                <a:lnTo>
                  <a:pt x="320040" y="32004"/>
                </a:lnTo>
                <a:lnTo>
                  <a:pt x="422148" y="32004"/>
                </a:lnTo>
                <a:lnTo>
                  <a:pt x="428244" y="30480"/>
                </a:lnTo>
                <a:lnTo>
                  <a:pt x="816864" y="30480"/>
                </a:lnTo>
                <a:lnTo>
                  <a:pt x="816864" y="64008"/>
                </a:lnTo>
                <a:lnTo>
                  <a:pt x="422148" y="64008"/>
                </a:lnTo>
                <a:lnTo>
                  <a:pt x="417576" y="65532"/>
                </a:lnTo>
                <a:lnTo>
                  <a:pt x="307848" y="65532"/>
                </a:lnTo>
                <a:lnTo>
                  <a:pt x="294132" y="67056"/>
                </a:lnTo>
                <a:close/>
              </a:path>
              <a:path w="817245" h="100964">
                <a:moveTo>
                  <a:pt x="99060" y="67056"/>
                </a:moveTo>
                <a:lnTo>
                  <a:pt x="82296" y="67056"/>
                </a:lnTo>
                <a:lnTo>
                  <a:pt x="82296" y="33528"/>
                </a:lnTo>
                <a:lnTo>
                  <a:pt x="99060" y="33528"/>
                </a:lnTo>
                <a:lnTo>
                  <a:pt x="99060" y="670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84476" y="5394959"/>
            <a:ext cx="1132840" cy="600710"/>
          </a:xfrm>
          <a:custGeom>
            <a:avLst/>
            <a:gdLst/>
            <a:ahLst/>
            <a:cxnLst/>
            <a:rect l="l" t="t" r="r" b="b"/>
            <a:pathLst>
              <a:path w="1132839" h="600710">
                <a:moveTo>
                  <a:pt x="0" y="108204"/>
                </a:moveTo>
                <a:lnTo>
                  <a:pt x="28956" y="0"/>
                </a:lnTo>
                <a:lnTo>
                  <a:pt x="89390" y="76200"/>
                </a:lnTo>
                <a:lnTo>
                  <a:pt x="62484" y="76200"/>
                </a:lnTo>
                <a:lnTo>
                  <a:pt x="30480" y="86868"/>
                </a:lnTo>
                <a:lnTo>
                  <a:pt x="34490" y="101305"/>
                </a:lnTo>
                <a:lnTo>
                  <a:pt x="0" y="108204"/>
                </a:lnTo>
                <a:close/>
              </a:path>
              <a:path w="1132839" h="600710">
                <a:moveTo>
                  <a:pt x="34490" y="101305"/>
                </a:moveTo>
                <a:lnTo>
                  <a:pt x="30480" y="86868"/>
                </a:lnTo>
                <a:lnTo>
                  <a:pt x="62484" y="76200"/>
                </a:lnTo>
                <a:lnTo>
                  <a:pt x="67617" y="94680"/>
                </a:lnTo>
                <a:lnTo>
                  <a:pt x="34490" y="101305"/>
                </a:lnTo>
                <a:close/>
              </a:path>
              <a:path w="1132839" h="600710">
                <a:moveTo>
                  <a:pt x="67617" y="94680"/>
                </a:moveTo>
                <a:lnTo>
                  <a:pt x="62484" y="76200"/>
                </a:lnTo>
                <a:lnTo>
                  <a:pt x="89390" y="76200"/>
                </a:lnTo>
                <a:lnTo>
                  <a:pt x="99060" y="88392"/>
                </a:lnTo>
                <a:lnTo>
                  <a:pt x="67617" y="94680"/>
                </a:lnTo>
                <a:close/>
              </a:path>
              <a:path w="1132839" h="600710">
                <a:moveTo>
                  <a:pt x="1132332" y="600456"/>
                </a:moveTo>
                <a:lnTo>
                  <a:pt x="1028700" y="597408"/>
                </a:lnTo>
                <a:lnTo>
                  <a:pt x="976884" y="592836"/>
                </a:lnTo>
                <a:lnTo>
                  <a:pt x="925068" y="586740"/>
                </a:lnTo>
                <a:lnTo>
                  <a:pt x="822960" y="571500"/>
                </a:lnTo>
                <a:lnTo>
                  <a:pt x="723900" y="550164"/>
                </a:lnTo>
                <a:lnTo>
                  <a:pt x="627888" y="522732"/>
                </a:lnTo>
                <a:lnTo>
                  <a:pt x="580644" y="507492"/>
                </a:lnTo>
                <a:lnTo>
                  <a:pt x="534924" y="492252"/>
                </a:lnTo>
                <a:lnTo>
                  <a:pt x="490728" y="473964"/>
                </a:lnTo>
                <a:lnTo>
                  <a:pt x="448056" y="455676"/>
                </a:lnTo>
                <a:lnTo>
                  <a:pt x="365760" y="416052"/>
                </a:lnTo>
                <a:lnTo>
                  <a:pt x="327660" y="394716"/>
                </a:lnTo>
                <a:lnTo>
                  <a:pt x="291084" y="371856"/>
                </a:lnTo>
                <a:lnTo>
                  <a:pt x="256032" y="348996"/>
                </a:lnTo>
                <a:lnTo>
                  <a:pt x="222504" y="326136"/>
                </a:lnTo>
                <a:lnTo>
                  <a:pt x="192024" y="301752"/>
                </a:lnTo>
                <a:lnTo>
                  <a:pt x="149352" y="263652"/>
                </a:lnTo>
                <a:lnTo>
                  <a:pt x="135636" y="251460"/>
                </a:lnTo>
                <a:lnTo>
                  <a:pt x="123444" y="237744"/>
                </a:lnTo>
                <a:lnTo>
                  <a:pt x="111252" y="225552"/>
                </a:lnTo>
                <a:lnTo>
                  <a:pt x="79248" y="184404"/>
                </a:lnTo>
                <a:lnTo>
                  <a:pt x="60960" y="156972"/>
                </a:lnTo>
                <a:lnTo>
                  <a:pt x="45720" y="129540"/>
                </a:lnTo>
                <a:lnTo>
                  <a:pt x="38100" y="114300"/>
                </a:lnTo>
                <a:lnTo>
                  <a:pt x="34490" y="101305"/>
                </a:lnTo>
                <a:lnTo>
                  <a:pt x="67617" y="94680"/>
                </a:lnTo>
                <a:lnTo>
                  <a:pt x="69680" y="102108"/>
                </a:lnTo>
                <a:lnTo>
                  <a:pt x="68580" y="102108"/>
                </a:lnTo>
                <a:lnTo>
                  <a:pt x="76200" y="114300"/>
                </a:lnTo>
                <a:lnTo>
                  <a:pt x="74676" y="114300"/>
                </a:lnTo>
                <a:lnTo>
                  <a:pt x="82296" y="128016"/>
                </a:lnTo>
                <a:lnTo>
                  <a:pt x="83142" y="128016"/>
                </a:lnTo>
                <a:lnTo>
                  <a:pt x="89916" y="140208"/>
                </a:lnTo>
                <a:lnTo>
                  <a:pt x="97536" y="152400"/>
                </a:lnTo>
                <a:lnTo>
                  <a:pt x="106680" y="166116"/>
                </a:lnTo>
                <a:lnTo>
                  <a:pt x="107696" y="166116"/>
                </a:lnTo>
                <a:lnTo>
                  <a:pt x="115824" y="178308"/>
                </a:lnTo>
                <a:lnTo>
                  <a:pt x="147828" y="214884"/>
                </a:lnTo>
                <a:lnTo>
                  <a:pt x="160020" y="228600"/>
                </a:lnTo>
                <a:lnTo>
                  <a:pt x="161374" y="228600"/>
                </a:lnTo>
                <a:lnTo>
                  <a:pt x="172212" y="240792"/>
                </a:lnTo>
                <a:lnTo>
                  <a:pt x="173736" y="240792"/>
                </a:lnTo>
                <a:lnTo>
                  <a:pt x="185928" y="252984"/>
                </a:lnTo>
                <a:lnTo>
                  <a:pt x="186213" y="252984"/>
                </a:lnTo>
                <a:lnTo>
                  <a:pt x="213360" y="275844"/>
                </a:lnTo>
                <a:lnTo>
                  <a:pt x="243840" y="300228"/>
                </a:lnTo>
                <a:lnTo>
                  <a:pt x="244411" y="300228"/>
                </a:lnTo>
                <a:lnTo>
                  <a:pt x="275844" y="323088"/>
                </a:lnTo>
                <a:lnTo>
                  <a:pt x="276656" y="323088"/>
                </a:lnTo>
                <a:lnTo>
                  <a:pt x="309372" y="344424"/>
                </a:lnTo>
                <a:lnTo>
                  <a:pt x="307848" y="344424"/>
                </a:lnTo>
                <a:lnTo>
                  <a:pt x="344424" y="365760"/>
                </a:lnTo>
                <a:lnTo>
                  <a:pt x="382524" y="387096"/>
                </a:lnTo>
                <a:lnTo>
                  <a:pt x="383830" y="387096"/>
                </a:lnTo>
                <a:lnTo>
                  <a:pt x="420624" y="406908"/>
                </a:lnTo>
                <a:lnTo>
                  <a:pt x="423789" y="406908"/>
                </a:lnTo>
                <a:lnTo>
                  <a:pt x="461772" y="425196"/>
                </a:lnTo>
                <a:lnTo>
                  <a:pt x="504444" y="443484"/>
                </a:lnTo>
                <a:lnTo>
                  <a:pt x="502920" y="443484"/>
                </a:lnTo>
                <a:lnTo>
                  <a:pt x="547116" y="460248"/>
                </a:lnTo>
                <a:lnTo>
                  <a:pt x="591312" y="475488"/>
                </a:lnTo>
                <a:lnTo>
                  <a:pt x="637032" y="490728"/>
                </a:lnTo>
                <a:lnTo>
                  <a:pt x="684276" y="504444"/>
                </a:lnTo>
                <a:lnTo>
                  <a:pt x="780288" y="528828"/>
                </a:lnTo>
                <a:lnTo>
                  <a:pt x="879348" y="547116"/>
                </a:lnTo>
                <a:lnTo>
                  <a:pt x="877824" y="547116"/>
                </a:lnTo>
                <a:lnTo>
                  <a:pt x="929640" y="553212"/>
                </a:lnTo>
                <a:lnTo>
                  <a:pt x="928116" y="553212"/>
                </a:lnTo>
                <a:lnTo>
                  <a:pt x="979932" y="559308"/>
                </a:lnTo>
                <a:lnTo>
                  <a:pt x="1030224" y="563880"/>
                </a:lnTo>
                <a:lnTo>
                  <a:pt x="1082040" y="565404"/>
                </a:lnTo>
                <a:lnTo>
                  <a:pt x="1080516" y="565404"/>
                </a:lnTo>
                <a:lnTo>
                  <a:pt x="1132332" y="566928"/>
                </a:lnTo>
                <a:lnTo>
                  <a:pt x="1132332" y="600456"/>
                </a:lnTo>
                <a:close/>
              </a:path>
              <a:path w="1132839" h="600710">
                <a:moveTo>
                  <a:pt x="70104" y="103632"/>
                </a:moveTo>
                <a:lnTo>
                  <a:pt x="68580" y="102108"/>
                </a:lnTo>
                <a:lnTo>
                  <a:pt x="69680" y="102108"/>
                </a:lnTo>
                <a:lnTo>
                  <a:pt x="70104" y="103632"/>
                </a:lnTo>
                <a:close/>
              </a:path>
              <a:path w="1132839" h="600710">
                <a:moveTo>
                  <a:pt x="83142" y="128016"/>
                </a:moveTo>
                <a:lnTo>
                  <a:pt x="82296" y="128016"/>
                </a:lnTo>
                <a:lnTo>
                  <a:pt x="82296" y="126492"/>
                </a:lnTo>
                <a:lnTo>
                  <a:pt x="83142" y="128016"/>
                </a:lnTo>
                <a:close/>
              </a:path>
              <a:path w="1132839" h="600710">
                <a:moveTo>
                  <a:pt x="107696" y="166116"/>
                </a:moveTo>
                <a:lnTo>
                  <a:pt x="106680" y="166116"/>
                </a:lnTo>
                <a:lnTo>
                  <a:pt x="106680" y="164592"/>
                </a:lnTo>
                <a:lnTo>
                  <a:pt x="107696" y="166116"/>
                </a:lnTo>
                <a:close/>
              </a:path>
              <a:path w="1132839" h="600710">
                <a:moveTo>
                  <a:pt x="161374" y="228600"/>
                </a:moveTo>
                <a:lnTo>
                  <a:pt x="160020" y="228600"/>
                </a:lnTo>
                <a:lnTo>
                  <a:pt x="160020" y="227076"/>
                </a:lnTo>
                <a:lnTo>
                  <a:pt x="161374" y="228600"/>
                </a:lnTo>
                <a:close/>
              </a:path>
              <a:path w="1132839" h="600710">
                <a:moveTo>
                  <a:pt x="173736" y="240792"/>
                </a:moveTo>
                <a:lnTo>
                  <a:pt x="172212" y="240792"/>
                </a:lnTo>
                <a:lnTo>
                  <a:pt x="172212" y="239268"/>
                </a:lnTo>
                <a:lnTo>
                  <a:pt x="173736" y="240792"/>
                </a:lnTo>
                <a:close/>
              </a:path>
              <a:path w="1132839" h="600710">
                <a:moveTo>
                  <a:pt x="186213" y="252984"/>
                </a:moveTo>
                <a:lnTo>
                  <a:pt x="185928" y="252984"/>
                </a:lnTo>
                <a:lnTo>
                  <a:pt x="184404" y="251460"/>
                </a:lnTo>
                <a:lnTo>
                  <a:pt x="186213" y="252984"/>
                </a:lnTo>
                <a:close/>
              </a:path>
              <a:path w="1132839" h="600710">
                <a:moveTo>
                  <a:pt x="244411" y="300228"/>
                </a:moveTo>
                <a:lnTo>
                  <a:pt x="243840" y="300228"/>
                </a:lnTo>
                <a:lnTo>
                  <a:pt x="242316" y="298704"/>
                </a:lnTo>
                <a:lnTo>
                  <a:pt x="244411" y="300228"/>
                </a:lnTo>
                <a:close/>
              </a:path>
              <a:path w="1132839" h="600710">
                <a:moveTo>
                  <a:pt x="276656" y="323088"/>
                </a:moveTo>
                <a:lnTo>
                  <a:pt x="275844" y="323088"/>
                </a:lnTo>
                <a:lnTo>
                  <a:pt x="274320" y="321564"/>
                </a:lnTo>
                <a:lnTo>
                  <a:pt x="276656" y="323088"/>
                </a:lnTo>
                <a:close/>
              </a:path>
              <a:path w="1132839" h="600710">
                <a:moveTo>
                  <a:pt x="383830" y="387096"/>
                </a:moveTo>
                <a:lnTo>
                  <a:pt x="382524" y="387096"/>
                </a:lnTo>
                <a:lnTo>
                  <a:pt x="381000" y="385572"/>
                </a:lnTo>
                <a:lnTo>
                  <a:pt x="383830" y="387096"/>
                </a:lnTo>
                <a:close/>
              </a:path>
              <a:path w="1132839" h="600710">
                <a:moveTo>
                  <a:pt x="423789" y="406908"/>
                </a:moveTo>
                <a:lnTo>
                  <a:pt x="420624" y="406908"/>
                </a:lnTo>
                <a:lnTo>
                  <a:pt x="420624" y="405384"/>
                </a:lnTo>
                <a:lnTo>
                  <a:pt x="423789" y="40690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48627" y="2863596"/>
            <a:ext cx="678180" cy="477520"/>
          </a:xfrm>
          <a:custGeom>
            <a:avLst/>
            <a:gdLst/>
            <a:ahLst/>
            <a:cxnLst/>
            <a:rect l="l" t="t" r="r" b="b"/>
            <a:pathLst>
              <a:path w="678179" h="477520">
                <a:moveTo>
                  <a:pt x="355527" y="236220"/>
                </a:moveTo>
                <a:lnTo>
                  <a:pt x="321564" y="236220"/>
                </a:lnTo>
                <a:lnTo>
                  <a:pt x="323088" y="227076"/>
                </a:lnTo>
                <a:lnTo>
                  <a:pt x="323088" y="216408"/>
                </a:lnTo>
                <a:lnTo>
                  <a:pt x="324612" y="204216"/>
                </a:lnTo>
                <a:lnTo>
                  <a:pt x="327660" y="193548"/>
                </a:lnTo>
                <a:lnTo>
                  <a:pt x="330708" y="181356"/>
                </a:lnTo>
                <a:lnTo>
                  <a:pt x="335280" y="170688"/>
                </a:lnTo>
                <a:lnTo>
                  <a:pt x="347472" y="149352"/>
                </a:lnTo>
                <a:lnTo>
                  <a:pt x="355092" y="140208"/>
                </a:lnTo>
                <a:lnTo>
                  <a:pt x="362712" y="129540"/>
                </a:lnTo>
                <a:lnTo>
                  <a:pt x="390144" y="102108"/>
                </a:lnTo>
                <a:lnTo>
                  <a:pt x="435864" y="68580"/>
                </a:lnTo>
                <a:lnTo>
                  <a:pt x="489204" y="39624"/>
                </a:lnTo>
                <a:lnTo>
                  <a:pt x="548640" y="18288"/>
                </a:lnTo>
                <a:lnTo>
                  <a:pt x="612648" y="4572"/>
                </a:lnTo>
                <a:lnTo>
                  <a:pt x="661416" y="0"/>
                </a:lnTo>
                <a:lnTo>
                  <a:pt x="678180" y="0"/>
                </a:lnTo>
                <a:lnTo>
                  <a:pt x="678180" y="33528"/>
                </a:lnTo>
                <a:lnTo>
                  <a:pt x="647700" y="33528"/>
                </a:lnTo>
                <a:lnTo>
                  <a:pt x="632460" y="35052"/>
                </a:lnTo>
                <a:lnTo>
                  <a:pt x="617220" y="38100"/>
                </a:lnTo>
                <a:lnTo>
                  <a:pt x="586740" y="42672"/>
                </a:lnTo>
                <a:lnTo>
                  <a:pt x="588264" y="42672"/>
                </a:lnTo>
                <a:lnTo>
                  <a:pt x="557784" y="50292"/>
                </a:lnTo>
                <a:lnTo>
                  <a:pt x="559308" y="50292"/>
                </a:lnTo>
                <a:lnTo>
                  <a:pt x="528828" y="59436"/>
                </a:lnTo>
                <a:lnTo>
                  <a:pt x="530352" y="59436"/>
                </a:lnTo>
                <a:lnTo>
                  <a:pt x="502920" y="70104"/>
                </a:lnTo>
                <a:lnTo>
                  <a:pt x="479890" y="82296"/>
                </a:lnTo>
                <a:lnTo>
                  <a:pt x="478536" y="82296"/>
                </a:lnTo>
                <a:lnTo>
                  <a:pt x="452628" y="96012"/>
                </a:lnTo>
                <a:lnTo>
                  <a:pt x="454152" y="96012"/>
                </a:lnTo>
                <a:lnTo>
                  <a:pt x="431292" y="111252"/>
                </a:lnTo>
                <a:lnTo>
                  <a:pt x="432816" y="111252"/>
                </a:lnTo>
                <a:lnTo>
                  <a:pt x="422148" y="118872"/>
                </a:lnTo>
                <a:lnTo>
                  <a:pt x="413004" y="126492"/>
                </a:lnTo>
                <a:lnTo>
                  <a:pt x="405384" y="134112"/>
                </a:lnTo>
                <a:lnTo>
                  <a:pt x="403860" y="134112"/>
                </a:lnTo>
                <a:lnTo>
                  <a:pt x="389890" y="150876"/>
                </a:lnTo>
                <a:lnTo>
                  <a:pt x="388620" y="150876"/>
                </a:lnTo>
                <a:lnTo>
                  <a:pt x="381000" y="160020"/>
                </a:lnTo>
                <a:lnTo>
                  <a:pt x="382524" y="160020"/>
                </a:lnTo>
                <a:lnTo>
                  <a:pt x="374904" y="169164"/>
                </a:lnTo>
                <a:lnTo>
                  <a:pt x="375412" y="169164"/>
                </a:lnTo>
                <a:lnTo>
                  <a:pt x="370332" y="176784"/>
                </a:lnTo>
                <a:lnTo>
                  <a:pt x="366522" y="184404"/>
                </a:lnTo>
                <a:lnTo>
                  <a:pt x="365760" y="184404"/>
                </a:lnTo>
                <a:lnTo>
                  <a:pt x="363147" y="193548"/>
                </a:lnTo>
                <a:lnTo>
                  <a:pt x="362712" y="193548"/>
                </a:lnTo>
                <a:lnTo>
                  <a:pt x="360172" y="201168"/>
                </a:lnTo>
                <a:lnTo>
                  <a:pt x="359664" y="201168"/>
                </a:lnTo>
                <a:lnTo>
                  <a:pt x="356616" y="211836"/>
                </a:lnTo>
                <a:lnTo>
                  <a:pt x="357886" y="211836"/>
                </a:lnTo>
                <a:lnTo>
                  <a:pt x="356870" y="217932"/>
                </a:lnTo>
                <a:lnTo>
                  <a:pt x="356616" y="217932"/>
                </a:lnTo>
                <a:lnTo>
                  <a:pt x="356616" y="228600"/>
                </a:lnTo>
                <a:lnTo>
                  <a:pt x="355527" y="236220"/>
                </a:lnTo>
                <a:close/>
              </a:path>
              <a:path w="678179" h="477520">
                <a:moveTo>
                  <a:pt x="477012" y="83820"/>
                </a:moveTo>
                <a:lnTo>
                  <a:pt x="478536" y="82296"/>
                </a:lnTo>
                <a:lnTo>
                  <a:pt x="479890" y="82296"/>
                </a:lnTo>
                <a:lnTo>
                  <a:pt x="477012" y="83820"/>
                </a:lnTo>
                <a:close/>
              </a:path>
              <a:path w="678179" h="477520">
                <a:moveTo>
                  <a:pt x="403860" y="135636"/>
                </a:moveTo>
                <a:lnTo>
                  <a:pt x="403860" y="134112"/>
                </a:lnTo>
                <a:lnTo>
                  <a:pt x="405384" y="134112"/>
                </a:lnTo>
                <a:lnTo>
                  <a:pt x="403860" y="135636"/>
                </a:lnTo>
                <a:close/>
              </a:path>
              <a:path w="678179" h="477520">
                <a:moveTo>
                  <a:pt x="388620" y="152400"/>
                </a:moveTo>
                <a:lnTo>
                  <a:pt x="388620" y="150876"/>
                </a:lnTo>
                <a:lnTo>
                  <a:pt x="389890" y="150876"/>
                </a:lnTo>
                <a:lnTo>
                  <a:pt x="388620" y="152400"/>
                </a:lnTo>
                <a:close/>
              </a:path>
              <a:path w="678179" h="477520">
                <a:moveTo>
                  <a:pt x="375412" y="169164"/>
                </a:moveTo>
                <a:lnTo>
                  <a:pt x="374904" y="169164"/>
                </a:lnTo>
                <a:lnTo>
                  <a:pt x="376428" y="167640"/>
                </a:lnTo>
                <a:lnTo>
                  <a:pt x="375412" y="169164"/>
                </a:lnTo>
                <a:close/>
              </a:path>
              <a:path w="678179" h="477520">
                <a:moveTo>
                  <a:pt x="365760" y="185928"/>
                </a:moveTo>
                <a:lnTo>
                  <a:pt x="365760" y="184404"/>
                </a:lnTo>
                <a:lnTo>
                  <a:pt x="366522" y="184404"/>
                </a:lnTo>
                <a:lnTo>
                  <a:pt x="365760" y="185928"/>
                </a:lnTo>
                <a:close/>
              </a:path>
              <a:path w="678179" h="477520">
                <a:moveTo>
                  <a:pt x="362712" y="195072"/>
                </a:moveTo>
                <a:lnTo>
                  <a:pt x="362712" y="193548"/>
                </a:lnTo>
                <a:lnTo>
                  <a:pt x="363147" y="193548"/>
                </a:lnTo>
                <a:lnTo>
                  <a:pt x="362712" y="195072"/>
                </a:lnTo>
                <a:close/>
              </a:path>
              <a:path w="678179" h="477520">
                <a:moveTo>
                  <a:pt x="359664" y="202692"/>
                </a:moveTo>
                <a:lnTo>
                  <a:pt x="359664" y="201168"/>
                </a:lnTo>
                <a:lnTo>
                  <a:pt x="360172" y="201168"/>
                </a:lnTo>
                <a:lnTo>
                  <a:pt x="359664" y="202692"/>
                </a:lnTo>
                <a:close/>
              </a:path>
              <a:path w="678179" h="477520">
                <a:moveTo>
                  <a:pt x="357886" y="211836"/>
                </a:moveTo>
                <a:lnTo>
                  <a:pt x="356616" y="211836"/>
                </a:lnTo>
                <a:lnTo>
                  <a:pt x="358140" y="210312"/>
                </a:lnTo>
                <a:lnTo>
                  <a:pt x="357886" y="211836"/>
                </a:lnTo>
                <a:close/>
              </a:path>
              <a:path w="678179" h="477520">
                <a:moveTo>
                  <a:pt x="356616" y="219456"/>
                </a:moveTo>
                <a:lnTo>
                  <a:pt x="356616" y="217932"/>
                </a:lnTo>
                <a:lnTo>
                  <a:pt x="356870" y="217932"/>
                </a:lnTo>
                <a:lnTo>
                  <a:pt x="356616" y="219456"/>
                </a:lnTo>
                <a:close/>
              </a:path>
              <a:path w="678179" h="477520">
                <a:moveTo>
                  <a:pt x="320040" y="245364"/>
                </a:moveTo>
                <a:lnTo>
                  <a:pt x="321564" y="234696"/>
                </a:lnTo>
                <a:lnTo>
                  <a:pt x="321564" y="236220"/>
                </a:lnTo>
                <a:lnTo>
                  <a:pt x="355527" y="236220"/>
                </a:lnTo>
                <a:lnTo>
                  <a:pt x="354438" y="243840"/>
                </a:lnTo>
                <a:lnTo>
                  <a:pt x="321564" y="243840"/>
                </a:lnTo>
                <a:lnTo>
                  <a:pt x="320040" y="245364"/>
                </a:lnTo>
                <a:close/>
              </a:path>
              <a:path w="678179" h="477520">
                <a:moveTo>
                  <a:pt x="352806" y="252984"/>
                </a:moveTo>
                <a:lnTo>
                  <a:pt x="318516" y="252984"/>
                </a:lnTo>
                <a:lnTo>
                  <a:pt x="321564" y="243840"/>
                </a:lnTo>
                <a:lnTo>
                  <a:pt x="354438" y="243840"/>
                </a:lnTo>
                <a:lnTo>
                  <a:pt x="353568" y="249936"/>
                </a:lnTo>
                <a:lnTo>
                  <a:pt x="352806" y="252984"/>
                </a:lnTo>
                <a:close/>
              </a:path>
              <a:path w="678179" h="477520">
                <a:moveTo>
                  <a:pt x="348342" y="269748"/>
                </a:moveTo>
                <a:lnTo>
                  <a:pt x="312420" y="269748"/>
                </a:lnTo>
                <a:lnTo>
                  <a:pt x="318516" y="251460"/>
                </a:lnTo>
                <a:lnTo>
                  <a:pt x="318516" y="252984"/>
                </a:lnTo>
                <a:lnTo>
                  <a:pt x="352806" y="252984"/>
                </a:lnTo>
                <a:lnTo>
                  <a:pt x="350520" y="262128"/>
                </a:lnTo>
                <a:lnTo>
                  <a:pt x="348342" y="269748"/>
                </a:lnTo>
                <a:close/>
              </a:path>
              <a:path w="678179" h="477520">
                <a:moveTo>
                  <a:pt x="344859" y="278892"/>
                </a:moveTo>
                <a:lnTo>
                  <a:pt x="307848" y="278892"/>
                </a:lnTo>
                <a:lnTo>
                  <a:pt x="312420" y="268224"/>
                </a:lnTo>
                <a:lnTo>
                  <a:pt x="312420" y="269748"/>
                </a:lnTo>
                <a:lnTo>
                  <a:pt x="348342" y="269748"/>
                </a:lnTo>
                <a:lnTo>
                  <a:pt x="347472" y="272796"/>
                </a:lnTo>
                <a:lnTo>
                  <a:pt x="344859" y="278892"/>
                </a:lnTo>
                <a:close/>
              </a:path>
              <a:path w="678179" h="477520">
                <a:moveTo>
                  <a:pt x="295656" y="295656"/>
                </a:moveTo>
                <a:lnTo>
                  <a:pt x="303276" y="286512"/>
                </a:lnTo>
                <a:lnTo>
                  <a:pt x="301752" y="286512"/>
                </a:lnTo>
                <a:lnTo>
                  <a:pt x="307848" y="277368"/>
                </a:lnTo>
                <a:lnTo>
                  <a:pt x="307848" y="278892"/>
                </a:lnTo>
                <a:lnTo>
                  <a:pt x="344859" y="278892"/>
                </a:lnTo>
                <a:lnTo>
                  <a:pt x="342900" y="283464"/>
                </a:lnTo>
                <a:lnTo>
                  <a:pt x="336804" y="294132"/>
                </a:lnTo>
                <a:lnTo>
                  <a:pt x="297180" y="294132"/>
                </a:lnTo>
                <a:lnTo>
                  <a:pt x="295656" y="295656"/>
                </a:lnTo>
                <a:close/>
              </a:path>
              <a:path w="678179" h="477520">
                <a:moveTo>
                  <a:pt x="303711" y="336804"/>
                </a:moveTo>
                <a:lnTo>
                  <a:pt x="256032" y="336804"/>
                </a:lnTo>
                <a:lnTo>
                  <a:pt x="266700" y="327660"/>
                </a:lnTo>
                <a:lnTo>
                  <a:pt x="265176" y="327660"/>
                </a:lnTo>
                <a:lnTo>
                  <a:pt x="274320" y="320040"/>
                </a:lnTo>
                <a:lnTo>
                  <a:pt x="291084" y="303276"/>
                </a:lnTo>
                <a:lnTo>
                  <a:pt x="289560" y="303276"/>
                </a:lnTo>
                <a:lnTo>
                  <a:pt x="297180" y="294132"/>
                </a:lnTo>
                <a:lnTo>
                  <a:pt x="336804" y="294132"/>
                </a:lnTo>
                <a:lnTo>
                  <a:pt x="330708" y="304800"/>
                </a:lnTo>
                <a:lnTo>
                  <a:pt x="323088" y="315468"/>
                </a:lnTo>
                <a:lnTo>
                  <a:pt x="315468" y="324612"/>
                </a:lnTo>
                <a:lnTo>
                  <a:pt x="306324" y="333756"/>
                </a:lnTo>
                <a:lnTo>
                  <a:pt x="303711" y="336804"/>
                </a:lnTo>
                <a:close/>
              </a:path>
              <a:path w="678179" h="477520">
                <a:moveTo>
                  <a:pt x="297180" y="344424"/>
                </a:moveTo>
                <a:lnTo>
                  <a:pt x="245364" y="344424"/>
                </a:lnTo>
                <a:lnTo>
                  <a:pt x="256032" y="335280"/>
                </a:lnTo>
                <a:lnTo>
                  <a:pt x="256032" y="336804"/>
                </a:lnTo>
                <a:lnTo>
                  <a:pt x="303711" y="336804"/>
                </a:lnTo>
                <a:lnTo>
                  <a:pt x="297180" y="344424"/>
                </a:lnTo>
                <a:close/>
              </a:path>
              <a:path w="678179" h="477520">
                <a:moveTo>
                  <a:pt x="102397" y="441680"/>
                </a:moveTo>
                <a:lnTo>
                  <a:pt x="98342" y="408226"/>
                </a:lnTo>
                <a:lnTo>
                  <a:pt x="121920" y="403860"/>
                </a:lnTo>
                <a:lnTo>
                  <a:pt x="120396" y="403860"/>
                </a:lnTo>
                <a:lnTo>
                  <a:pt x="149352" y="394716"/>
                </a:lnTo>
                <a:lnTo>
                  <a:pt x="147828" y="394716"/>
                </a:lnTo>
                <a:lnTo>
                  <a:pt x="175260" y="384048"/>
                </a:lnTo>
                <a:lnTo>
                  <a:pt x="201168" y="371856"/>
                </a:lnTo>
                <a:lnTo>
                  <a:pt x="199644" y="371856"/>
                </a:lnTo>
                <a:lnTo>
                  <a:pt x="225552" y="358140"/>
                </a:lnTo>
                <a:lnTo>
                  <a:pt x="224028" y="358140"/>
                </a:lnTo>
                <a:lnTo>
                  <a:pt x="246888" y="342900"/>
                </a:lnTo>
                <a:lnTo>
                  <a:pt x="245364" y="344424"/>
                </a:lnTo>
                <a:lnTo>
                  <a:pt x="297180" y="344424"/>
                </a:lnTo>
                <a:lnTo>
                  <a:pt x="288036" y="353568"/>
                </a:lnTo>
                <a:lnTo>
                  <a:pt x="277368" y="361188"/>
                </a:lnTo>
                <a:lnTo>
                  <a:pt x="265176" y="370332"/>
                </a:lnTo>
                <a:lnTo>
                  <a:pt x="216408" y="400812"/>
                </a:lnTo>
                <a:lnTo>
                  <a:pt x="160020" y="426720"/>
                </a:lnTo>
                <a:lnTo>
                  <a:pt x="129540" y="435864"/>
                </a:lnTo>
                <a:lnTo>
                  <a:pt x="102397" y="441680"/>
                </a:lnTo>
                <a:close/>
              </a:path>
              <a:path w="678179" h="477520">
                <a:moveTo>
                  <a:pt x="106680" y="477012"/>
                </a:moveTo>
                <a:lnTo>
                  <a:pt x="0" y="438912"/>
                </a:lnTo>
                <a:lnTo>
                  <a:pt x="94488" y="376428"/>
                </a:lnTo>
                <a:lnTo>
                  <a:pt x="98342" y="408226"/>
                </a:lnTo>
                <a:lnTo>
                  <a:pt x="80772" y="411480"/>
                </a:lnTo>
                <a:lnTo>
                  <a:pt x="86868" y="445008"/>
                </a:lnTo>
                <a:lnTo>
                  <a:pt x="102800" y="445008"/>
                </a:lnTo>
                <a:lnTo>
                  <a:pt x="106680" y="477012"/>
                </a:lnTo>
                <a:close/>
              </a:path>
              <a:path w="678179" h="477520">
                <a:moveTo>
                  <a:pt x="86868" y="445008"/>
                </a:moveTo>
                <a:lnTo>
                  <a:pt x="80772" y="411480"/>
                </a:lnTo>
                <a:lnTo>
                  <a:pt x="98342" y="408226"/>
                </a:lnTo>
                <a:lnTo>
                  <a:pt x="102397" y="441680"/>
                </a:lnTo>
                <a:lnTo>
                  <a:pt x="86868" y="445008"/>
                </a:lnTo>
                <a:close/>
              </a:path>
              <a:path w="678179" h="477520">
                <a:moveTo>
                  <a:pt x="102800" y="445008"/>
                </a:moveTo>
                <a:lnTo>
                  <a:pt x="86868" y="445008"/>
                </a:lnTo>
                <a:lnTo>
                  <a:pt x="102397" y="441680"/>
                </a:lnTo>
                <a:lnTo>
                  <a:pt x="102800" y="445008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67399" y="3497579"/>
            <a:ext cx="1359535" cy="355600"/>
          </a:xfrm>
          <a:custGeom>
            <a:avLst/>
            <a:gdLst/>
            <a:ahLst/>
            <a:cxnLst/>
            <a:rect l="l" t="t" r="r" b="b"/>
            <a:pathLst>
              <a:path w="1359534" h="355600">
                <a:moveTo>
                  <a:pt x="12192" y="111252"/>
                </a:moveTo>
                <a:lnTo>
                  <a:pt x="0" y="0"/>
                </a:lnTo>
                <a:lnTo>
                  <a:pt x="96012" y="57912"/>
                </a:lnTo>
                <a:lnTo>
                  <a:pt x="91222" y="60960"/>
                </a:lnTo>
                <a:lnTo>
                  <a:pt x="57912" y="60960"/>
                </a:lnTo>
                <a:lnTo>
                  <a:pt x="32004" y="80772"/>
                </a:lnTo>
                <a:lnTo>
                  <a:pt x="40369" y="93320"/>
                </a:lnTo>
                <a:lnTo>
                  <a:pt x="12192" y="111252"/>
                </a:lnTo>
                <a:close/>
              </a:path>
              <a:path w="1359534" h="355600">
                <a:moveTo>
                  <a:pt x="40369" y="93320"/>
                </a:moveTo>
                <a:lnTo>
                  <a:pt x="32004" y="80772"/>
                </a:lnTo>
                <a:lnTo>
                  <a:pt x="57912" y="60960"/>
                </a:lnTo>
                <a:lnTo>
                  <a:pt x="68450" y="75450"/>
                </a:lnTo>
                <a:lnTo>
                  <a:pt x="40369" y="93320"/>
                </a:lnTo>
                <a:close/>
              </a:path>
              <a:path w="1359534" h="355600">
                <a:moveTo>
                  <a:pt x="68450" y="75450"/>
                </a:moveTo>
                <a:lnTo>
                  <a:pt x="57912" y="60960"/>
                </a:lnTo>
                <a:lnTo>
                  <a:pt x="91222" y="60960"/>
                </a:lnTo>
                <a:lnTo>
                  <a:pt x="72063" y="73152"/>
                </a:lnTo>
                <a:lnTo>
                  <a:pt x="67056" y="73152"/>
                </a:lnTo>
                <a:lnTo>
                  <a:pt x="68547" y="75389"/>
                </a:lnTo>
                <a:close/>
              </a:path>
              <a:path w="1359534" h="355600">
                <a:moveTo>
                  <a:pt x="68547" y="75389"/>
                </a:moveTo>
                <a:lnTo>
                  <a:pt x="67056" y="73152"/>
                </a:lnTo>
                <a:lnTo>
                  <a:pt x="69415" y="74837"/>
                </a:lnTo>
                <a:lnTo>
                  <a:pt x="68547" y="75389"/>
                </a:lnTo>
                <a:close/>
              </a:path>
              <a:path w="1359534" h="355600">
                <a:moveTo>
                  <a:pt x="69415" y="74837"/>
                </a:moveTo>
                <a:lnTo>
                  <a:pt x="67056" y="73152"/>
                </a:lnTo>
                <a:lnTo>
                  <a:pt x="72063" y="73152"/>
                </a:lnTo>
                <a:lnTo>
                  <a:pt x="69415" y="74837"/>
                </a:lnTo>
                <a:close/>
              </a:path>
              <a:path w="1359534" h="355600">
                <a:moveTo>
                  <a:pt x="73456" y="77724"/>
                </a:moveTo>
                <a:lnTo>
                  <a:pt x="70104" y="77724"/>
                </a:lnTo>
                <a:lnTo>
                  <a:pt x="68547" y="75389"/>
                </a:lnTo>
                <a:lnTo>
                  <a:pt x="69415" y="74837"/>
                </a:lnTo>
                <a:lnTo>
                  <a:pt x="73456" y="77724"/>
                </a:lnTo>
                <a:close/>
              </a:path>
              <a:path w="1359534" h="355600">
                <a:moveTo>
                  <a:pt x="1359408" y="355092"/>
                </a:moveTo>
                <a:lnTo>
                  <a:pt x="1295400" y="355092"/>
                </a:lnTo>
                <a:lnTo>
                  <a:pt x="1167384" y="352044"/>
                </a:lnTo>
                <a:lnTo>
                  <a:pt x="1104900" y="347472"/>
                </a:lnTo>
                <a:lnTo>
                  <a:pt x="1042416" y="344424"/>
                </a:lnTo>
                <a:lnTo>
                  <a:pt x="979932" y="338328"/>
                </a:lnTo>
                <a:lnTo>
                  <a:pt x="918972" y="333756"/>
                </a:lnTo>
                <a:lnTo>
                  <a:pt x="740664" y="310896"/>
                </a:lnTo>
                <a:lnTo>
                  <a:pt x="573024" y="283464"/>
                </a:lnTo>
                <a:lnTo>
                  <a:pt x="521208" y="272796"/>
                </a:lnTo>
                <a:lnTo>
                  <a:pt x="469392" y="260604"/>
                </a:lnTo>
                <a:lnTo>
                  <a:pt x="420624" y="249936"/>
                </a:lnTo>
                <a:lnTo>
                  <a:pt x="373380" y="237744"/>
                </a:lnTo>
                <a:lnTo>
                  <a:pt x="329184" y="224028"/>
                </a:lnTo>
                <a:lnTo>
                  <a:pt x="306324" y="217932"/>
                </a:lnTo>
                <a:lnTo>
                  <a:pt x="284988" y="211836"/>
                </a:lnTo>
                <a:lnTo>
                  <a:pt x="265176" y="204216"/>
                </a:lnTo>
                <a:lnTo>
                  <a:pt x="245364" y="198120"/>
                </a:lnTo>
                <a:lnTo>
                  <a:pt x="225552" y="190500"/>
                </a:lnTo>
                <a:lnTo>
                  <a:pt x="207264" y="184404"/>
                </a:lnTo>
                <a:lnTo>
                  <a:pt x="188976" y="176784"/>
                </a:lnTo>
                <a:lnTo>
                  <a:pt x="138684" y="153924"/>
                </a:lnTo>
                <a:lnTo>
                  <a:pt x="123444" y="147828"/>
                </a:lnTo>
                <a:lnTo>
                  <a:pt x="108204" y="140208"/>
                </a:lnTo>
                <a:lnTo>
                  <a:pt x="94488" y="132588"/>
                </a:lnTo>
                <a:lnTo>
                  <a:pt x="82296" y="123444"/>
                </a:lnTo>
                <a:lnTo>
                  <a:pt x="68580" y="115824"/>
                </a:lnTo>
                <a:lnTo>
                  <a:pt x="57912" y="108204"/>
                </a:lnTo>
                <a:lnTo>
                  <a:pt x="44196" y="99060"/>
                </a:lnTo>
                <a:lnTo>
                  <a:pt x="40369" y="93320"/>
                </a:lnTo>
                <a:lnTo>
                  <a:pt x="68450" y="75450"/>
                </a:lnTo>
                <a:lnTo>
                  <a:pt x="70104" y="77724"/>
                </a:lnTo>
                <a:lnTo>
                  <a:pt x="73456" y="77724"/>
                </a:lnTo>
                <a:lnTo>
                  <a:pt x="77724" y="80772"/>
                </a:lnTo>
                <a:lnTo>
                  <a:pt x="76200" y="80772"/>
                </a:lnTo>
                <a:lnTo>
                  <a:pt x="88392" y="88392"/>
                </a:lnTo>
                <a:lnTo>
                  <a:pt x="86868" y="88392"/>
                </a:lnTo>
                <a:lnTo>
                  <a:pt x="111252" y="103632"/>
                </a:lnTo>
                <a:lnTo>
                  <a:pt x="113995" y="103632"/>
                </a:lnTo>
                <a:lnTo>
                  <a:pt x="138684" y="117348"/>
                </a:lnTo>
                <a:lnTo>
                  <a:pt x="153924" y="124968"/>
                </a:lnTo>
                <a:lnTo>
                  <a:pt x="152400" y="124968"/>
                </a:lnTo>
                <a:lnTo>
                  <a:pt x="169164" y="131064"/>
                </a:lnTo>
                <a:lnTo>
                  <a:pt x="184404" y="138684"/>
                </a:lnTo>
                <a:lnTo>
                  <a:pt x="201168" y="146304"/>
                </a:lnTo>
                <a:lnTo>
                  <a:pt x="219456" y="152400"/>
                </a:lnTo>
                <a:lnTo>
                  <a:pt x="237744" y="160020"/>
                </a:lnTo>
                <a:lnTo>
                  <a:pt x="256032" y="166116"/>
                </a:lnTo>
                <a:lnTo>
                  <a:pt x="275844" y="173736"/>
                </a:lnTo>
                <a:lnTo>
                  <a:pt x="279806" y="173736"/>
                </a:lnTo>
                <a:lnTo>
                  <a:pt x="382524" y="204216"/>
                </a:lnTo>
                <a:lnTo>
                  <a:pt x="428244" y="216408"/>
                </a:lnTo>
                <a:lnTo>
                  <a:pt x="477012" y="228600"/>
                </a:lnTo>
                <a:lnTo>
                  <a:pt x="579120" y="249936"/>
                </a:lnTo>
                <a:lnTo>
                  <a:pt x="633984" y="260604"/>
                </a:lnTo>
                <a:lnTo>
                  <a:pt x="632460" y="260604"/>
                </a:lnTo>
                <a:lnTo>
                  <a:pt x="688848" y="269748"/>
                </a:lnTo>
                <a:lnTo>
                  <a:pt x="745236" y="277368"/>
                </a:lnTo>
                <a:lnTo>
                  <a:pt x="803148" y="286512"/>
                </a:lnTo>
                <a:lnTo>
                  <a:pt x="862584" y="292608"/>
                </a:lnTo>
                <a:lnTo>
                  <a:pt x="922020" y="300228"/>
                </a:lnTo>
                <a:lnTo>
                  <a:pt x="982980" y="306324"/>
                </a:lnTo>
                <a:lnTo>
                  <a:pt x="998220" y="306324"/>
                </a:lnTo>
                <a:lnTo>
                  <a:pt x="1043940" y="310896"/>
                </a:lnTo>
                <a:lnTo>
                  <a:pt x="1106424" y="313944"/>
                </a:lnTo>
                <a:lnTo>
                  <a:pt x="1168908" y="318516"/>
                </a:lnTo>
                <a:lnTo>
                  <a:pt x="1295400" y="321564"/>
                </a:lnTo>
                <a:lnTo>
                  <a:pt x="1359408" y="321564"/>
                </a:lnTo>
                <a:lnTo>
                  <a:pt x="1359408" y="355092"/>
                </a:lnTo>
                <a:close/>
              </a:path>
              <a:path w="1359534" h="355600">
                <a:moveTo>
                  <a:pt x="113995" y="103632"/>
                </a:moveTo>
                <a:lnTo>
                  <a:pt x="111252" y="103632"/>
                </a:lnTo>
                <a:lnTo>
                  <a:pt x="111252" y="102108"/>
                </a:lnTo>
                <a:lnTo>
                  <a:pt x="113995" y="103632"/>
                </a:lnTo>
                <a:close/>
              </a:path>
              <a:path w="1359534" h="355600">
                <a:moveTo>
                  <a:pt x="279806" y="173736"/>
                </a:moveTo>
                <a:lnTo>
                  <a:pt x="275844" y="173736"/>
                </a:lnTo>
                <a:lnTo>
                  <a:pt x="275844" y="172212"/>
                </a:lnTo>
                <a:lnTo>
                  <a:pt x="279806" y="173736"/>
                </a:lnTo>
                <a:close/>
              </a:path>
              <a:path w="1359534" h="355600">
                <a:moveTo>
                  <a:pt x="998220" y="306324"/>
                </a:moveTo>
                <a:lnTo>
                  <a:pt x="982980" y="306324"/>
                </a:lnTo>
                <a:lnTo>
                  <a:pt x="982980" y="304800"/>
                </a:lnTo>
                <a:lnTo>
                  <a:pt x="998220" y="3063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255520" y="4174236"/>
            <a:ext cx="99060" cy="829310"/>
          </a:xfrm>
          <a:custGeom>
            <a:avLst/>
            <a:gdLst/>
            <a:ahLst/>
            <a:cxnLst/>
            <a:rect l="l" t="t" r="r" b="b"/>
            <a:pathLst>
              <a:path w="99060" h="829310">
                <a:moveTo>
                  <a:pt x="32802" y="100584"/>
                </a:moveTo>
                <a:lnTo>
                  <a:pt x="0" y="100584"/>
                </a:lnTo>
                <a:lnTo>
                  <a:pt x="48768" y="0"/>
                </a:lnTo>
                <a:lnTo>
                  <a:pt x="90678" y="83820"/>
                </a:lnTo>
                <a:lnTo>
                  <a:pt x="32004" y="83820"/>
                </a:lnTo>
                <a:lnTo>
                  <a:pt x="32802" y="100584"/>
                </a:lnTo>
                <a:close/>
              </a:path>
              <a:path w="99060" h="829310">
                <a:moveTo>
                  <a:pt x="74676" y="829056"/>
                </a:moveTo>
                <a:lnTo>
                  <a:pt x="41148" y="829056"/>
                </a:lnTo>
                <a:lnTo>
                  <a:pt x="41148" y="559308"/>
                </a:lnTo>
                <a:lnTo>
                  <a:pt x="39624" y="544068"/>
                </a:lnTo>
                <a:lnTo>
                  <a:pt x="39624" y="451104"/>
                </a:lnTo>
                <a:lnTo>
                  <a:pt x="38100" y="441960"/>
                </a:lnTo>
                <a:lnTo>
                  <a:pt x="38100" y="417576"/>
                </a:lnTo>
                <a:lnTo>
                  <a:pt x="36576" y="417576"/>
                </a:lnTo>
                <a:lnTo>
                  <a:pt x="36576" y="394716"/>
                </a:lnTo>
                <a:lnTo>
                  <a:pt x="35052" y="387096"/>
                </a:lnTo>
                <a:lnTo>
                  <a:pt x="35052" y="313944"/>
                </a:lnTo>
                <a:lnTo>
                  <a:pt x="33528" y="300228"/>
                </a:lnTo>
                <a:lnTo>
                  <a:pt x="33528" y="115824"/>
                </a:lnTo>
                <a:lnTo>
                  <a:pt x="32004" y="83820"/>
                </a:lnTo>
                <a:lnTo>
                  <a:pt x="65532" y="83820"/>
                </a:lnTo>
                <a:lnTo>
                  <a:pt x="65532" y="115824"/>
                </a:lnTo>
                <a:lnTo>
                  <a:pt x="67056" y="152400"/>
                </a:lnTo>
                <a:lnTo>
                  <a:pt x="67056" y="298704"/>
                </a:lnTo>
                <a:lnTo>
                  <a:pt x="68580" y="312420"/>
                </a:lnTo>
                <a:lnTo>
                  <a:pt x="68580" y="387096"/>
                </a:lnTo>
                <a:lnTo>
                  <a:pt x="70104" y="393192"/>
                </a:lnTo>
                <a:lnTo>
                  <a:pt x="70104" y="411480"/>
                </a:lnTo>
                <a:lnTo>
                  <a:pt x="71628" y="414528"/>
                </a:lnTo>
                <a:lnTo>
                  <a:pt x="71628" y="417576"/>
                </a:lnTo>
                <a:lnTo>
                  <a:pt x="38100" y="417576"/>
                </a:lnTo>
                <a:lnTo>
                  <a:pt x="38100" y="419100"/>
                </a:lnTo>
                <a:lnTo>
                  <a:pt x="71628" y="419100"/>
                </a:lnTo>
                <a:lnTo>
                  <a:pt x="71628" y="449580"/>
                </a:lnTo>
                <a:lnTo>
                  <a:pt x="73152" y="458724"/>
                </a:lnTo>
                <a:lnTo>
                  <a:pt x="73152" y="544068"/>
                </a:lnTo>
                <a:lnTo>
                  <a:pt x="74676" y="557784"/>
                </a:lnTo>
                <a:lnTo>
                  <a:pt x="74676" y="829056"/>
                </a:lnTo>
                <a:close/>
              </a:path>
              <a:path w="99060" h="829310">
                <a:moveTo>
                  <a:pt x="99060" y="100584"/>
                </a:moveTo>
                <a:lnTo>
                  <a:pt x="65532" y="100584"/>
                </a:lnTo>
                <a:lnTo>
                  <a:pt x="65532" y="83820"/>
                </a:lnTo>
                <a:lnTo>
                  <a:pt x="90678" y="83820"/>
                </a:lnTo>
                <a:lnTo>
                  <a:pt x="99060" y="10058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84732" y="3770375"/>
            <a:ext cx="2040889" cy="417830"/>
          </a:xfrm>
          <a:custGeom>
            <a:avLst/>
            <a:gdLst/>
            <a:ahLst/>
            <a:cxnLst/>
            <a:rect l="l" t="t" r="r" b="b"/>
            <a:pathLst>
              <a:path w="2040889" h="417829">
                <a:moveTo>
                  <a:pt x="2040636" y="417576"/>
                </a:moveTo>
                <a:lnTo>
                  <a:pt x="0" y="417576"/>
                </a:lnTo>
                <a:lnTo>
                  <a:pt x="0" y="0"/>
                </a:lnTo>
                <a:lnTo>
                  <a:pt x="2040636" y="0"/>
                </a:lnTo>
                <a:lnTo>
                  <a:pt x="2040636" y="12192"/>
                </a:lnTo>
                <a:lnTo>
                  <a:pt x="24384" y="12192"/>
                </a:lnTo>
                <a:lnTo>
                  <a:pt x="12192" y="25908"/>
                </a:lnTo>
                <a:lnTo>
                  <a:pt x="24384" y="25908"/>
                </a:lnTo>
                <a:lnTo>
                  <a:pt x="24384" y="391668"/>
                </a:lnTo>
                <a:lnTo>
                  <a:pt x="12192" y="391668"/>
                </a:lnTo>
                <a:lnTo>
                  <a:pt x="24384" y="405384"/>
                </a:lnTo>
                <a:lnTo>
                  <a:pt x="2040636" y="405384"/>
                </a:lnTo>
                <a:lnTo>
                  <a:pt x="2040636" y="417576"/>
                </a:lnTo>
                <a:close/>
              </a:path>
              <a:path w="2040889" h="417829">
                <a:moveTo>
                  <a:pt x="24384" y="25908"/>
                </a:moveTo>
                <a:lnTo>
                  <a:pt x="12192" y="25908"/>
                </a:lnTo>
                <a:lnTo>
                  <a:pt x="24384" y="12192"/>
                </a:lnTo>
                <a:lnTo>
                  <a:pt x="24384" y="25908"/>
                </a:lnTo>
                <a:close/>
              </a:path>
              <a:path w="2040889" h="417829">
                <a:moveTo>
                  <a:pt x="2014728" y="25908"/>
                </a:moveTo>
                <a:lnTo>
                  <a:pt x="24384" y="25908"/>
                </a:lnTo>
                <a:lnTo>
                  <a:pt x="24384" y="12192"/>
                </a:lnTo>
                <a:lnTo>
                  <a:pt x="2014728" y="12192"/>
                </a:lnTo>
                <a:lnTo>
                  <a:pt x="2014728" y="25908"/>
                </a:lnTo>
                <a:close/>
              </a:path>
              <a:path w="2040889" h="417829">
                <a:moveTo>
                  <a:pt x="2014728" y="405384"/>
                </a:moveTo>
                <a:lnTo>
                  <a:pt x="2014728" y="12192"/>
                </a:lnTo>
                <a:lnTo>
                  <a:pt x="2028444" y="25908"/>
                </a:lnTo>
                <a:lnTo>
                  <a:pt x="2040636" y="25908"/>
                </a:lnTo>
                <a:lnTo>
                  <a:pt x="2040636" y="391668"/>
                </a:lnTo>
                <a:lnTo>
                  <a:pt x="2028444" y="391668"/>
                </a:lnTo>
                <a:lnTo>
                  <a:pt x="2014728" y="405384"/>
                </a:lnTo>
                <a:close/>
              </a:path>
              <a:path w="2040889" h="417829">
                <a:moveTo>
                  <a:pt x="2040636" y="25908"/>
                </a:moveTo>
                <a:lnTo>
                  <a:pt x="2028444" y="25908"/>
                </a:lnTo>
                <a:lnTo>
                  <a:pt x="2014728" y="12192"/>
                </a:lnTo>
                <a:lnTo>
                  <a:pt x="2040636" y="12192"/>
                </a:lnTo>
                <a:lnTo>
                  <a:pt x="2040636" y="25908"/>
                </a:lnTo>
                <a:close/>
              </a:path>
              <a:path w="2040889" h="417829">
                <a:moveTo>
                  <a:pt x="24384" y="405384"/>
                </a:moveTo>
                <a:lnTo>
                  <a:pt x="12192" y="391668"/>
                </a:lnTo>
                <a:lnTo>
                  <a:pt x="24384" y="391668"/>
                </a:lnTo>
                <a:lnTo>
                  <a:pt x="24384" y="405384"/>
                </a:lnTo>
                <a:close/>
              </a:path>
              <a:path w="2040889" h="417829">
                <a:moveTo>
                  <a:pt x="2014728" y="405384"/>
                </a:moveTo>
                <a:lnTo>
                  <a:pt x="24384" y="405384"/>
                </a:lnTo>
                <a:lnTo>
                  <a:pt x="24384" y="391668"/>
                </a:lnTo>
                <a:lnTo>
                  <a:pt x="2014728" y="391668"/>
                </a:lnTo>
                <a:lnTo>
                  <a:pt x="2014728" y="405384"/>
                </a:lnTo>
                <a:close/>
              </a:path>
              <a:path w="2040889" h="417829">
                <a:moveTo>
                  <a:pt x="2040636" y="405384"/>
                </a:moveTo>
                <a:lnTo>
                  <a:pt x="2014728" y="405384"/>
                </a:lnTo>
                <a:lnTo>
                  <a:pt x="2028444" y="391668"/>
                </a:lnTo>
                <a:lnTo>
                  <a:pt x="2040636" y="391668"/>
                </a:lnTo>
                <a:lnTo>
                  <a:pt x="2040636" y="40538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386337" y="3836888"/>
            <a:ext cx="1834514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30">
                <a:latin typeface="微软雅黑"/>
                <a:cs typeface="微软雅黑"/>
              </a:rPr>
              <a:t>个人和组织快</a:t>
            </a:r>
            <a:r>
              <a:rPr dirty="0" sz="1550" spc="10">
                <a:latin typeface="微软雅黑"/>
                <a:cs typeface="微软雅黑"/>
              </a:rPr>
              <a:t>速</a:t>
            </a:r>
            <a:r>
              <a:rPr dirty="0" sz="1550" spc="30">
                <a:latin typeface="微软雅黑"/>
                <a:cs typeface="微软雅黑"/>
              </a:rPr>
              <a:t>发展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7523" y="2424684"/>
            <a:ext cx="1092835" cy="1358265"/>
          </a:xfrm>
          <a:custGeom>
            <a:avLst/>
            <a:gdLst/>
            <a:ahLst/>
            <a:cxnLst/>
            <a:rect l="l" t="t" r="r" b="b"/>
            <a:pathLst>
              <a:path w="1092835" h="1358264">
                <a:moveTo>
                  <a:pt x="996696" y="99060"/>
                </a:moveTo>
                <a:lnTo>
                  <a:pt x="994230" y="67003"/>
                </a:lnTo>
                <a:lnTo>
                  <a:pt x="1010412" y="65532"/>
                </a:lnTo>
                <a:lnTo>
                  <a:pt x="1008888" y="32004"/>
                </a:lnTo>
                <a:lnTo>
                  <a:pt x="991537" y="32004"/>
                </a:lnTo>
                <a:lnTo>
                  <a:pt x="989076" y="0"/>
                </a:lnTo>
                <a:lnTo>
                  <a:pt x="1066800" y="32004"/>
                </a:lnTo>
                <a:lnTo>
                  <a:pt x="1008888" y="32004"/>
                </a:lnTo>
                <a:lnTo>
                  <a:pt x="991648" y="33440"/>
                </a:lnTo>
                <a:lnTo>
                  <a:pt x="1070289" y="33440"/>
                </a:lnTo>
                <a:lnTo>
                  <a:pt x="1092708" y="42672"/>
                </a:lnTo>
                <a:lnTo>
                  <a:pt x="996696" y="99060"/>
                </a:lnTo>
                <a:close/>
              </a:path>
              <a:path w="1092835" h="1358264">
                <a:moveTo>
                  <a:pt x="994230" y="67003"/>
                </a:moveTo>
                <a:lnTo>
                  <a:pt x="994192" y="66511"/>
                </a:lnTo>
                <a:lnTo>
                  <a:pt x="995172" y="65532"/>
                </a:lnTo>
                <a:lnTo>
                  <a:pt x="994116" y="65532"/>
                </a:lnTo>
                <a:lnTo>
                  <a:pt x="991648" y="33440"/>
                </a:lnTo>
                <a:lnTo>
                  <a:pt x="1008888" y="32004"/>
                </a:lnTo>
                <a:lnTo>
                  <a:pt x="1010412" y="65532"/>
                </a:lnTo>
                <a:lnTo>
                  <a:pt x="995172" y="65532"/>
                </a:lnTo>
                <a:lnTo>
                  <a:pt x="994131" y="65715"/>
                </a:lnTo>
                <a:lnTo>
                  <a:pt x="1008391" y="65715"/>
                </a:lnTo>
                <a:lnTo>
                  <a:pt x="994230" y="67003"/>
                </a:lnTo>
                <a:close/>
              </a:path>
              <a:path w="1092835" h="1358264">
                <a:moveTo>
                  <a:pt x="33528" y="1357884"/>
                </a:moveTo>
                <a:lnTo>
                  <a:pt x="0" y="1357884"/>
                </a:lnTo>
                <a:lnTo>
                  <a:pt x="1524" y="1327404"/>
                </a:lnTo>
                <a:lnTo>
                  <a:pt x="1524" y="1295400"/>
                </a:lnTo>
                <a:lnTo>
                  <a:pt x="4572" y="1264920"/>
                </a:lnTo>
                <a:lnTo>
                  <a:pt x="7620" y="1232916"/>
                </a:lnTo>
                <a:lnTo>
                  <a:pt x="10668" y="1202436"/>
                </a:lnTo>
                <a:lnTo>
                  <a:pt x="15240" y="1171956"/>
                </a:lnTo>
                <a:lnTo>
                  <a:pt x="19812" y="1139952"/>
                </a:lnTo>
                <a:lnTo>
                  <a:pt x="24384" y="1109472"/>
                </a:lnTo>
                <a:lnTo>
                  <a:pt x="32004" y="1078992"/>
                </a:lnTo>
                <a:lnTo>
                  <a:pt x="38100" y="1048512"/>
                </a:lnTo>
                <a:lnTo>
                  <a:pt x="45720" y="1018032"/>
                </a:lnTo>
                <a:lnTo>
                  <a:pt x="64008" y="957072"/>
                </a:lnTo>
                <a:lnTo>
                  <a:pt x="83820" y="897636"/>
                </a:lnTo>
                <a:lnTo>
                  <a:pt x="105156" y="839724"/>
                </a:lnTo>
                <a:lnTo>
                  <a:pt x="143256" y="754380"/>
                </a:lnTo>
                <a:lnTo>
                  <a:pt x="170688" y="697992"/>
                </a:lnTo>
                <a:lnTo>
                  <a:pt x="201168" y="644652"/>
                </a:lnTo>
                <a:lnTo>
                  <a:pt x="233172" y="591312"/>
                </a:lnTo>
                <a:lnTo>
                  <a:pt x="266700" y="539496"/>
                </a:lnTo>
                <a:lnTo>
                  <a:pt x="303276" y="490728"/>
                </a:lnTo>
                <a:lnTo>
                  <a:pt x="341376" y="441960"/>
                </a:lnTo>
                <a:lnTo>
                  <a:pt x="379476" y="396240"/>
                </a:lnTo>
                <a:lnTo>
                  <a:pt x="420624" y="353568"/>
                </a:lnTo>
                <a:lnTo>
                  <a:pt x="440436" y="332232"/>
                </a:lnTo>
                <a:lnTo>
                  <a:pt x="461772" y="310896"/>
                </a:lnTo>
                <a:lnTo>
                  <a:pt x="483108" y="291084"/>
                </a:lnTo>
                <a:lnTo>
                  <a:pt x="505968" y="272796"/>
                </a:lnTo>
                <a:lnTo>
                  <a:pt x="527304" y="252984"/>
                </a:lnTo>
                <a:lnTo>
                  <a:pt x="550164" y="236220"/>
                </a:lnTo>
                <a:lnTo>
                  <a:pt x="573024" y="217932"/>
                </a:lnTo>
                <a:lnTo>
                  <a:pt x="618744" y="184404"/>
                </a:lnTo>
                <a:lnTo>
                  <a:pt x="641604" y="169164"/>
                </a:lnTo>
                <a:lnTo>
                  <a:pt x="665988" y="153924"/>
                </a:lnTo>
                <a:lnTo>
                  <a:pt x="690372" y="140208"/>
                </a:lnTo>
                <a:lnTo>
                  <a:pt x="714756" y="128016"/>
                </a:lnTo>
                <a:lnTo>
                  <a:pt x="737616" y="114300"/>
                </a:lnTo>
                <a:lnTo>
                  <a:pt x="763524" y="102108"/>
                </a:lnTo>
                <a:lnTo>
                  <a:pt x="812292" y="80772"/>
                </a:lnTo>
                <a:lnTo>
                  <a:pt x="836676" y="71628"/>
                </a:lnTo>
                <a:lnTo>
                  <a:pt x="862584" y="64008"/>
                </a:lnTo>
                <a:lnTo>
                  <a:pt x="888492" y="54864"/>
                </a:lnTo>
                <a:lnTo>
                  <a:pt x="912876" y="48768"/>
                </a:lnTo>
                <a:lnTo>
                  <a:pt x="938784" y="42672"/>
                </a:lnTo>
                <a:lnTo>
                  <a:pt x="990600" y="33528"/>
                </a:lnTo>
                <a:lnTo>
                  <a:pt x="991648" y="33440"/>
                </a:lnTo>
                <a:lnTo>
                  <a:pt x="994131" y="65715"/>
                </a:lnTo>
                <a:lnTo>
                  <a:pt x="969264" y="70104"/>
                </a:lnTo>
                <a:lnTo>
                  <a:pt x="970788" y="70104"/>
                </a:lnTo>
                <a:lnTo>
                  <a:pt x="944880" y="74676"/>
                </a:lnTo>
                <a:lnTo>
                  <a:pt x="946404" y="74676"/>
                </a:lnTo>
                <a:lnTo>
                  <a:pt x="920496" y="80772"/>
                </a:lnTo>
                <a:lnTo>
                  <a:pt x="922020" y="80772"/>
                </a:lnTo>
                <a:lnTo>
                  <a:pt x="901293" y="86868"/>
                </a:lnTo>
                <a:lnTo>
                  <a:pt x="897636" y="86868"/>
                </a:lnTo>
                <a:lnTo>
                  <a:pt x="877316" y="94488"/>
                </a:lnTo>
                <a:lnTo>
                  <a:pt x="873252" y="94488"/>
                </a:lnTo>
                <a:lnTo>
                  <a:pt x="800100" y="121920"/>
                </a:lnTo>
                <a:lnTo>
                  <a:pt x="801624" y="121920"/>
                </a:lnTo>
                <a:lnTo>
                  <a:pt x="777240" y="132588"/>
                </a:lnTo>
                <a:lnTo>
                  <a:pt x="752856" y="144780"/>
                </a:lnTo>
                <a:lnTo>
                  <a:pt x="729996" y="156972"/>
                </a:lnTo>
                <a:lnTo>
                  <a:pt x="705612" y="169164"/>
                </a:lnTo>
                <a:lnTo>
                  <a:pt x="707136" y="169164"/>
                </a:lnTo>
                <a:lnTo>
                  <a:pt x="682752" y="182880"/>
                </a:lnTo>
                <a:lnTo>
                  <a:pt x="639318" y="211836"/>
                </a:lnTo>
                <a:lnTo>
                  <a:pt x="637032" y="211836"/>
                </a:lnTo>
                <a:lnTo>
                  <a:pt x="614172" y="228600"/>
                </a:lnTo>
                <a:lnTo>
                  <a:pt x="615696" y="228600"/>
                </a:lnTo>
                <a:lnTo>
                  <a:pt x="594914" y="243840"/>
                </a:lnTo>
                <a:lnTo>
                  <a:pt x="592836" y="243840"/>
                </a:lnTo>
                <a:lnTo>
                  <a:pt x="569976" y="262128"/>
                </a:lnTo>
                <a:lnTo>
                  <a:pt x="571500" y="262128"/>
                </a:lnTo>
                <a:lnTo>
                  <a:pt x="548640" y="278892"/>
                </a:lnTo>
                <a:lnTo>
                  <a:pt x="527304" y="297180"/>
                </a:lnTo>
                <a:lnTo>
                  <a:pt x="505968" y="316992"/>
                </a:lnTo>
                <a:lnTo>
                  <a:pt x="484632" y="335280"/>
                </a:lnTo>
                <a:lnTo>
                  <a:pt x="466235" y="355092"/>
                </a:lnTo>
                <a:lnTo>
                  <a:pt x="464820" y="355092"/>
                </a:lnTo>
                <a:lnTo>
                  <a:pt x="443484" y="376428"/>
                </a:lnTo>
                <a:lnTo>
                  <a:pt x="445008" y="376428"/>
                </a:lnTo>
                <a:lnTo>
                  <a:pt x="403860" y="419100"/>
                </a:lnTo>
                <a:lnTo>
                  <a:pt x="405384" y="419100"/>
                </a:lnTo>
                <a:lnTo>
                  <a:pt x="365760" y="464820"/>
                </a:lnTo>
                <a:lnTo>
                  <a:pt x="366054" y="464820"/>
                </a:lnTo>
                <a:lnTo>
                  <a:pt x="329184" y="510540"/>
                </a:lnTo>
                <a:lnTo>
                  <a:pt x="330708" y="510540"/>
                </a:lnTo>
                <a:lnTo>
                  <a:pt x="294132" y="559308"/>
                </a:lnTo>
                <a:lnTo>
                  <a:pt x="295656" y="559308"/>
                </a:lnTo>
                <a:lnTo>
                  <a:pt x="262128" y="609600"/>
                </a:lnTo>
                <a:lnTo>
                  <a:pt x="231065" y="659892"/>
                </a:lnTo>
                <a:lnTo>
                  <a:pt x="230124" y="659892"/>
                </a:lnTo>
                <a:lnTo>
                  <a:pt x="201972" y="713232"/>
                </a:lnTo>
                <a:lnTo>
                  <a:pt x="201168" y="713232"/>
                </a:lnTo>
                <a:lnTo>
                  <a:pt x="173736" y="768096"/>
                </a:lnTo>
                <a:lnTo>
                  <a:pt x="147828" y="824484"/>
                </a:lnTo>
                <a:lnTo>
                  <a:pt x="137160" y="851916"/>
                </a:lnTo>
                <a:lnTo>
                  <a:pt x="124968" y="880872"/>
                </a:lnTo>
                <a:lnTo>
                  <a:pt x="114300" y="909828"/>
                </a:lnTo>
                <a:lnTo>
                  <a:pt x="86868" y="996696"/>
                </a:lnTo>
                <a:lnTo>
                  <a:pt x="78181" y="1025652"/>
                </a:lnTo>
                <a:lnTo>
                  <a:pt x="77724" y="1025652"/>
                </a:lnTo>
                <a:lnTo>
                  <a:pt x="70104" y="1056132"/>
                </a:lnTo>
                <a:lnTo>
                  <a:pt x="71628" y="1056132"/>
                </a:lnTo>
                <a:lnTo>
                  <a:pt x="64389" y="1085088"/>
                </a:lnTo>
                <a:lnTo>
                  <a:pt x="64008" y="1085088"/>
                </a:lnTo>
                <a:lnTo>
                  <a:pt x="51816" y="1146048"/>
                </a:lnTo>
                <a:lnTo>
                  <a:pt x="47244" y="1176528"/>
                </a:lnTo>
                <a:lnTo>
                  <a:pt x="44196" y="1207008"/>
                </a:lnTo>
                <a:lnTo>
                  <a:pt x="39852" y="1235964"/>
                </a:lnTo>
                <a:lnTo>
                  <a:pt x="39624" y="1235964"/>
                </a:lnTo>
                <a:lnTo>
                  <a:pt x="38172" y="1266444"/>
                </a:lnTo>
                <a:lnTo>
                  <a:pt x="35197" y="1296924"/>
                </a:lnTo>
                <a:lnTo>
                  <a:pt x="35052" y="1296924"/>
                </a:lnTo>
                <a:lnTo>
                  <a:pt x="35052" y="1327404"/>
                </a:lnTo>
                <a:lnTo>
                  <a:pt x="33528" y="1357884"/>
                </a:lnTo>
                <a:close/>
              </a:path>
              <a:path w="1092835" h="1358264">
                <a:moveTo>
                  <a:pt x="994192" y="66511"/>
                </a:moveTo>
                <a:lnTo>
                  <a:pt x="994131" y="65715"/>
                </a:lnTo>
                <a:lnTo>
                  <a:pt x="995172" y="65532"/>
                </a:lnTo>
                <a:lnTo>
                  <a:pt x="994192" y="66511"/>
                </a:lnTo>
                <a:close/>
              </a:path>
              <a:path w="1092835" h="1358264">
                <a:moveTo>
                  <a:pt x="993648" y="67056"/>
                </a:moveTo>
                <a:lnTo>
                  <a:pt x="994192" y="66511"/>
                </a:lnTo>
                <a:lnTo>
                  <a:pt x="994230" y="67003"/>
                </a:lnTo>
                <a:lnTo>
                  <a:pt x="993648" y="67056"/>
                </a:lnTo>
                <a:close/>
              </a:path>
              <a:path w="1092835" h="1358264">
                <a:moveTo>
                  <a:pt x="896112" y="88392"/>
                </a:moveTo>
                <a:lnTo>
                  <a:pt x="897636" y="86868"/>
                </a:lnTo>
                <a:lnTo>
                  <a:pt x="901293" y="86868"/>
                </a:lnTo>
                <a:lnTo>
                  <a:pt x="896112" y="88392"/>
                </a:lnTo>
                <a:close/>
              </a:path>
              <a:path w="1092835" h="1358264">
                <a:moveTo>
                  <a:pt x="873252" y="96012"/>
                </a:moveTo>
                <a:lnTo>
                  <a:pt x="873252" y="94488"/>
                </a:lnTo>
                <a:lnTo>
                  <a:pt x="877316" y="94488"/>
                </a:lnTo>
                <a:lnTo>
                  <a:pt x="873252" y="96012"/>
                </a:lnTo>
                <a:close/>
              </a:path>
              <a:path w="1092835" h="1358264">
                <a:moveTo>
                  <a:pt x="637032" y="213360"/>
                </a:moveTo>
                <a:lnTo>
                  <a:pt x="637032" y="211836"/>
                </a:lnTo>
                <a:lnTo>
                  <a:pt x="639318" y="211836"/>
                </a:lnTo>
                <a:lnTo>
                  <a:pt x="637032" y="213360"/>
                </a:lnTo>
                <a:close/>
              </a:path>
              <a:path w="1092835" h="1358264">
                <a:moveTo>
                  <a:pt x="592836" y="245364"/>
                </a:moveTo>
                <a:lnTo>
                  <a:pt x="592836" y="243840"/>
                </a:lnTo>
                <a:lnTo>
                  <a:pt x="594914" y="243840"/>
                </a:lnTo>
                <a:lnTo>
                  <a:pt x="592836" y="245364"/>
                </a:lnTo>
                <a:close/>
              </a:path>
              <a:path w="1092835" h="1358264">
                <a:moveTo>
                  <a:pt x="464820" y="356616"/>
                </a:moveTo>
                <a:lnTo>
                  <a:pt x="464820" y="355092"/>
                </a:lnTo>
                <a:lnTo>
                  <a:pt x="466235" y="355092"/>
                </a:lnTo>
                <a:lnTo>
                  <a:pt x="464820" y="356616"/>
                </a:lnTo>
                <a:close/>
              </a:path>
              <a:path w="1092835" h="1358264">
                <a:moveTo>
                  <a:pt x="366054" y="464820"/>
                </a:moveTo>
                <a:lnTo>
                  <a:pt x="365760" y="464820"/>
                </a:lnTo>
                <a:lnTo>
                  <a:pt x="367284" y="463296"/>
                </a:lnTo>
                <a:lnTo>
                  <a:pt x="366054" y="464820"/>
                </a:lnTo>
                <a:close/>
              </a:path>
              <a:path w="1092835" h="1358264">
                <a:moveTo>
                  <a:pt x="230124" y="661416"/>
                </a:moveTo>
                <a:lnTo>
                  <a:pt x="230124" y="659892"/>
                </a:lnTo>
                <a:lnTo>
                  <a:pt x="231065" y="659892"/>
                </a:lnTo>
                <a:lnTo>
                  <a:pt x="230124" y="661416"/>
                </a:lnTo>
                <a:close/>
              </a:path>
              <a:path w="1092835" h="1358264">
                <a:moveTo>
                  <a:pt x="201168" y="714756"/>
                </a:moveTo>
                <a:lnTo>
                  <a:pt x="201168" y="713232"/>
                </a:lnTo>
                <a:lnTo>
                  <a:pt x="201972" y="713232"/>
                </a:lnTo>
                <a:lnTo>
                  <a:pt x="201168" y="714756"/>
                </a:lnTo>
                <a:close/>
              </a:path>
              <a:path w="1092835" h="1358264">
                <a:moveTo>
                  <a:pt x="77724" y="1027176"/>
                </a:moveTo>
                <a:lnTo>
                  <a:pt x="77724" y="1025652"/>
                </a:lnTo>
                <a:lnTo>
                  <a:pt x="78181" y="1025652"/>
                </a:lnTo>
                <a:lnTo>
                  <a:pt x="77724" y="1027176"/>
                </a:lnTo>
                <a:close/>
              </a:path>
              <a:path w="1092835" h="1358264">
                <a:moveTo>
                  <a:pt x="64008" y="1086612"/>
                </a:moveTo>
                <a:lnTo>
                  <a:pt x="64008" y="1085088"/>
                </a:lnTo>
                <a:lnTo>
                  <a:pt x="64389" y="1085088"/>
                </a:lnTo>
                <a:lnTo>
                  <a:pt x="64008" y="1086612"/>
                </a:lnTo>
                <a:close/>
              </a:path>
              <a:path w="1092835" h="1358264">
                <a:moveTo>
                  <a:pt x="39624" y="1237488"/>
                </a:moveTo>
                <a:lnTo>
                  <a:pt x="39624" y="1235964"/>
                </a:lnTo>
                <a:lnTo>
                  <a:pt x="39852" y="1235964"/>
                </a:lnTo>
                <a:lnTo>
                  <a:pt x="39624" y="1237488"/>
                </a:lnTo>
                <a:close/>
              </a:path>
              <a:path w="1092835" h="1358264">
                <a:moveTo>
                  <a:pt x="38100" y="1267968"/>
                </a:moveTo>
                <a:lnTo>
                  <a:pt x="38100" y="1266444"/>
                </a:lnTo>
                <a:lnTo>
                  <a:pt x="38100" y="1267968"/>
                </a:lnTo>
                <a:close/>
              </a:path>
              <a:path w="1092835" h="1358264">
                <a:moveTo>
                  <a:pt x="35052" y="1298448"/>
                </a:moveTo>
                <a:lnTo>
                  <a:pt x="35052" y="1296924"/>
                </a:lnTo>
                <a:lnTo>
                  <a:pt x="35197" y="1296924"/>
                </a:lnTo>
                <a:lnTo>
                  <a:pt x="35052" y="12984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90744" y="2161032"/>
            <a:ext cx="2036445" cy="379730"/>
          </a:xfrm>
          <a:custGeom>
            <a:avLst/>
            <a:gdLst/>
            <a:ahLst/>
            <a:cxnLst/>
            <a:rect l="l" t="t" r="r" b="b"/>
            <a:pathLst>
              <a:path w="2036445" h="379730">
                <a:moveTo>
                  <a:pt x="1018032" y="379476"/>
                </a:moveTo>
                <a:lnTo>
                  <a:pt x="942041" y="378953"/>
                </a:lnTo>
                <a:lnTo>
                  <a:pt x="867569" y="377409"/>
                </a:lnTo>
                <a:lnTo>
                  <a:pt x="794813" y="374881"/>
                </a:lnTo>
                <a:lnTo>
                  <a:pt x="723969" y="371406"/>
                </a:lnTo>
                <a:lnTo>
                  <a:pt x="655235" y="367020"/>
                </a:lnTo>
                <a:lnTo>
                  <a:pt x="588806" y="361761"/>
                </a:lnTo>
                <a:lnTo>
                  <a:pt x="524880" y="355666"/>
                </a:lnTo>
                <a:lnTo>
                  <a:pt x="463653" y="348771"/>
                </a:lnTo>
                <a:lnTo>
                  <a:pt x="405321" y="341114"/>
                </a:lnTo>
                <a:lnTo>
                  <a:pt x="350082" y="332731"/>
                </a:lnTo>
                <a:lnTo>
                  <a:pt x="298132" y="323659"/>
                </a:lnTo>
                <a:lnTo>
                  <a:pt x="249668" y="313935"/>
                </a:lnTo>
                <a:lnTo>
                  <a:pt x="204885" y="303597"/>
                </a:lnTo>
                <a:lnTo>
                  <a:pt x="163982" y="292681"/>
                </a:lnTo>
                <a:lnTo>
                  <a:pt x="127155" y="281223"/>
                </a:lnTo>
                <a:lnTo>
                  <a:pt x="66513" y="256833"/>
                </a:lnTo>
                <a:lnTo>
                  <a:pt x="24534" y="230722"/>
                </a:lnTo>
                <a:lnTo>
                  <a:pt x="0" y="188976"/>
                </a:lnTo>
                <a:lnTo>
                  <a:pt x="2791" y="174774"/>
                </a:lnTo>
                <a:lnTo>
                  <a:pt x="43093" y="134109"/>
                </a:lnTo>
                <a:lnTo>
                  <a:pt x="94600" y="108967"/>
                </a:lnTo>
                <a:lnTo>
                  <a:pt x="163982" y="85728"/>
                </a:lnTo>
                <a:lnTo>
                  <a:pt x="204885" y="74910"/>
                </a:lnTo>
                <a:lnTo>
                  <a:pt x="249668" y="64674"/>
                </a:lnTo>
                <a:lnTo>
                  <a:pt x="298132" y="55054"/>
                </a:lnTo>
                <a:lnTo>
                  <a:pt x="350082" y="46086"/>
                </a:lnTo>
                <a:lnTo>
                  <a:pt x="405321" y="37805"/>
                </a:lnTo>
                <a:lnTo>
                  <a:pt x="463653" y="30246"/>
                </a:lnTo>
                <a:lnTo>
                  <a:pt x="524880" y="23444"/>
                </a:lnTo>
                <a:lnTo>
                  <a:pt x="588806" y="17436"/>
                </a:lnTo>
                <a:lnTo>
                  <a:pt x="655235" y="12255"/>
                </a:lnTo>
                <a:lnTo>
                  <a:pt x="723969" y="7937"/>
                </a:lnTo>
                <a:lnTo>
                  <a:pt x="794813" y="4517"/>
                </a:lnTo>
                <a:lnTo>
                  <a:pt x="867569" y="2031"/>
                </a:lnTo>
                <a:lnTo>
                  <a:pt x="942041" y="513"/>
                </a:lnTo>
                <a:lnTo>
                  <a:pt x="1018032" y="0"/>
                </a:lnTo>
                <a:lnTo>
                  <a:pt x="1094022" y="513"/>
                </a:lnTo>
                <a:lnTo>
                  <a:pt x="1168494" y="2031"/>
                </a:lnTo>
                <a:lnTo>
                  <a:pt x="1241250" y="4517"/>
                </a:lnTo>
                <a:lnTo>
                  <a:pt x="1312094" y="7937"/>
                </a:lnTo>
                <a:lnTo>
                  <a:pt x="1380828" y="12255"/>
                </a:lnTo>
                <a:lnTo>
                  <a:pt x="1447257" y="17436"/>
                </a:lnTo>
                <a:lnTo>
                  <a:pt x="1511183" y="23444"/>
                </a:lnTo>
                <a:lnTo>
                  <a:pt x="1572410" y="30246"/>
                </a:lnTo>
                <a:lnTo>
                  <a:pt x="1630742" y="37805"/>
                </a:lnTo>
                <a:lnTo>
                  <a:pt x="1685981" y="46086"/>
                </a:lnTo>
                <a:lnTo>
                  <a:pt x="1737931" y="55054"/>
                </a:lnTo>
                <a:lnTo>
                  <a:pt x="1786395" y="64674"/>
                </a:lnTo>
                <a:lnTo>
                  <a:pt x="1831178" y="74910"/>
                </a:lnTo>
                <a:lnTo>
                  <a:pt x="1872081" y="85728"/>
                </a:lnTo>
                <a:lnTo>
                  <a:pt x="1908908" y="97092"/>
                </a:lnTo>
                <a:lnTo>
                  <a:pt x="1969550" y="121318"/>
                </a:lnTo>
                <a:lnTo>
                  <a:pt x="2011529" y="147306"/>
                </a:lnTo>
                <a:lnTo>
                  <a:pt x="2036064" y="188976"/>
                </a:lnTo>
                <a:lnTo>
                  <a:pt x="2033272" y="203186"/>
                </a:lnTo>
                <a:lnTo>
                  <a:pt x="1992970" y="243975"/>
                </a:lnTo>
                <a:lnTo>
                  <a:pt x="1941463" y="269262"/>
                </a:lnTo>
                <a:lnTo>
                  <a:pt x="1872081" y="292681"/>
                </a:lnTo>
                <a:lnTo>
                  <a:pt x="1831178" y="303597"/>
                </a:lnTo>
                <a:lnTo>
                  <a:pt x="1786395" y="313935"/>
                </a:lnTo>
                <a:lnTo>
                  <a:pt x="1737931" y="323659"/>
                </a:lnTo>
                <a:lnTo>
                  <a:pt x="1685981" y="332731"/>
                </a:lnTo>
                <a:lnTo>
                  <a:pt x="1630742" y="341114"/>
                </a:lnTo>
                <a:lnTo>
                  <a:pt x="1572410" y="348771"/>
                </a:lnTo>
                <a:lnTo>
                  <a:pt x="1511183" y="355666"/>
                </a:lnTo>
                <a:lnTo>
                  <a:pt x="1447257" y="361761"/>
                </a:lnTo>
                <a:lnTo>
                  <a:pt x="1380828" y="367020"/>
                </a:lnTo>
                <a:lnTo>
                  <a:pt x="1312094" y="371406"/>
                </a:lnTo>
                <a:lnTo>
                  <a:pt x="1241250" y="374881"/>
                </a:lnTo>
                <a:lnTo>
                  <a:pt x="1168494" y="377409"/>
                </a:lnTo>
                <a:lnTo>
                  <a:pt x="1094022" y="378953"/>
                </a:lnTo>
                <a:lnTo>
                  <a:pt x="1018032" y="37947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84648" y="2154936"/>
            <a:ext cx="2047239" cy="389890"/>
          </a:xfrm>
          <a:custGeom>
            <a:avLst/>
            <a:gdLst/>
            <a:ahLst/>
            <a:cxnLst/>
            <a:rect l="l" t="t" r="r" b="b"/>
            <a:pathLst>
              <a:path w="2047240" h="389889">
                <a:moveTo>
                  <a:pt x="1127760" y="1270"/>
                </a:moveTo>
                <a:lnTo>
                  <a:pt x="920496" y="1270"/>
                </a:lnTo>
                <a:lnTo>
                  <a:pt x="970788" y="0"/>
                </a:lnTo>
                <a:lnTo>
                  <a:pt x="1075944" y="0"/>
                </a:lnTo>
                <a:lnTo>
                  <a:pt x="1127760" y="1270"/>
                </a:lnTo>
                <a:close/>
              </a:path>
              <a:path w="2047240" h="389889">
                <a:moveTo>
                  <a:pt x="1075944" y="389890"/>
                </a:moveTo>
                <a:lnTo>
                  <a:pt x="920496" y="389890"/>
                </a:lnTo>
                <a:lnTo>
                  <a:pt x="868680" y="388620"/>
                </a:lnTo>
                <a:lnTo>
                  <a:pt x="769619" y="383540"/>
                </a:lnTo>
                <a:lnTo>
                  <a:pt x="720852" y="382270"/>
                </a:lnTo>
                <a:lnTo>
                  <a:pt x="537972" y="367030"/>
                </a:lnTo>
                <a:lnTo>
                  <a:pt x="376428" y="346710"/>
                </a:lnTo>
                <a:lnTo>
                  <a:pt x="338328" y="340360"/>
                </a:lnTo>
                <a:lnTo>
                  <a:pt x="269748" y="326390"/>
                </a:lnTo>
                <a:lnTo>
                  <a:pt x="237744" y="321310"/>
                </a:lnTo>
                <a:lnTo>
                  <a:pt x="178308" y="306070"/>
                </a:lnTo>
                <a:lnTo>
                  <a:pt x="126492" y="290830"/>
                </a:lnTo>
                <a:lnTo>
                  <a:pt x="83819" y="273050"/>
                </a:lnTo>
                <a:lnTo>
                  <a:pt x="56388" y="260350"/>
                </a:lnTo>
                <a:lnTo>
                  <a:pt x="41148" y="250190"/>
                </a:lnTo>
                <a:lnTo>
                  <a:pt x="22860" y="237490"/>
                </a:lnTo>
                <a:lnTo>
                  <a:pt x="18288" y="232410"/>
                </a:lnTo>
                <a:lnTo>
                  <a:pt x="13716" y="226060"/>
                </a:lnTo>
                <a:lnTo>
                  <a:pt x="9144" y="222250"/>
                </a:lnTo>
                <a:lnTo>
                  <a:pt x="6096" y="217170"/>
                </a:lnTo>
                <a:lnTo>
                  <a:pt x="4572" y="210820"/>
                </a:lnTo>
                <a:lnTo>
                  <a:pt x="1524" y="204470"/>
                </a:lnTo>
                <a:lnTo>
                  <a:pt x="1524" y="200660"/>
                </a:lnTo>
                <a:lnTo>
                  <a:pt x="0" y="194310"/>
                </a:lnTo>
                <a:lnTo>
                  <a:pt x="1524" y="187960"/>
                </a:lnTo>
                <a:lnTo>
                  <a:pt x="1524" y="184150"/>
                </a:lnTo>
                <a:lnTo>
                  <a:pt x="4572" y="177800"/>
                </a:lnTo>
                <a:lnTo>
                  <a:pt x="6096" y="172720"/>
                </a:lnTo>
                <a:lnTo>
                  <a:pt x="9144" y="166370"/>
                </a:lnTo>
                <a:lnTo>
                  <a:pt x="18288" y="157480"/>
                </a:lnTo>
                <a:lnTo>
                  <a:pt x="22860" y="152400"/>
                </a:lnTo>
                <a:lnTo>
                  <a:pt x="41148" y="138430"/>
                </a:lnTo>
                <a:lnTo>
                  <a:pt x="56388" y="128270"/>
                </a:lnTo>
                <a:lnTo>
                  <a:pt x="83819" y="115570"/>
                </a:lnTo>
                <a:lnTo>
                  <a:pt x="105155" y="107950"/>
                </a:lnTo>
                <a:lnTo>
                  <a:pt x="126492" y="97790"/>
                </a:lnTo>
                <a:lnTo>
                  <a:pt x="178308" y="82550"/>
                </a:lnTo>
                <a:lnTo>
                  <a:pt x="207264" y="76200"/>
                </a:lnTo>
                <a:lnTo>
                  <a:pt x="237744" y="67310"/>
                </a:lnTo>
                <a:lnTo>
                  <a:pt x="269748" y="62230"/>
                </a:lnTo>
                <a:lnTo>
                  <a:pt x="303275" y="54610"/>
                </a:lnTo>
                <a:lnTo>
                  <a:pt x="338328" y="48260"/>
                </a:lnTo>
                <a:lnTo>
                  <a:pt x="376428" y="41910"/>
                </a:lnTo>
                <a:lnTo>
                  <a:pt x="414528" y="38100"/>
                </a:lnTo>
                <a:lnTo>
                  <a:pt x="454152" y="31750"/>
                </a:lnTo>
                <a:lnTo>
                  <a:pt x="537972" y="21590"/>
                </a:lnTo>
                <a:lnTo>
                  <a:pt x="720852" y="6350"/>
                </a:lnTo>
                <a:lnTo>
                  <a:pt x="769619" y="5080"/>
                </a:lnTo>
                <a:lnTo>
                  <a:pt x="818388" y="2540"/>
                </a:lnTo>
                <a:lnTo>
                  <a:pt x="868680" y="1270"/>
                </a:lnTo>
                <a:lnTo>
                  <a:pt x="1179575" y="1270"/>
                </a:lnTo>
                <a:lnTo>
                  <a:pt x="1229868" y="2540"/>
                </a:lnTo>
                <a:lnTo>
                  <a:pt x="1327403" y="8890"/>
                </a:lnTo>
                <a:lnTo>
                  <a:pt x="1374648" y="10160"/>
                </a:lnTo>
                <a:lnTo>
                  <a:pt x="972312" y="10160"/>
                </a:lnTo>
                <a:lnTo>
                  <a:pt x="818388" y="13970"/>
                </a:lnTo>
                <a:lnTo>
                  <a:pt x="720852" y="19050"/>
                </a:lnTo>
                <a:lnTo>
                  <a:pt x="722375" y="19050"/>
                </a:lnTo>
                <a:lnTo>
                  <a:pt x="583692" y="27940"/>
                </a:lnTo>
                <a:lnTo>
                  <a:pt x="496824" y="38100"/>
                </a:lnTo>
                <a:lnTo>
                  <a:pt x="455675" y="41910"/>
                </a:lnTo>
                <a:lnTo>
                  <a:pt x="416052" y="48260"/>
                </a:lnTo>
                <a:lnTo>
                  <a:pt x="339852" y="59690"/>
                </a:lnTo>
                <a:lnTo>
                  <a:pt x="271272" y="72390"/>
                </a:lnTo>
                <a:lnTo>
                  <a:pt x="181355" y="93980"/>
                </a:lnTo>
                <a:lnTo>
                  <a:pt x="131064" y="109220"/>
                </a:lnTo>
                <a:lnTo>
                  <a:pt x="88392" y="125730"/>
                </a:lnTo>
                <a:lnTo>
                  <a:pt x="47244" y="147320"/>
                </a:lnTo>
                <a:lnTo>
                  <a:pt x="21335" y="170180"/>
                </a:lnTo>
                <a:lnTo>
                  <a:pt x="18288" y="172720"/>
                </a:lnTo>
                <a:lnTo>
                  <a:pt x="16764" y="177800"/>
                </a:lnTo>
                <a:lnTo>
                  <a:pt x="13716" y="181610"/>
                </a:lnTo>
                <a:lnTo>
                  <a:pt x="12573" y="185420"/>
                </a:lnTo>
                <a:lnTo>
                  <a:pt x="12192" y="185420"/>
                </a:lnTo>
                <a:lnTo>
                  <a:pt x="12192" y="203200"/>
                </a:lnTo>
                <a:lnTo>
                  <a:pt x="12496" y="203200"/>
                </a:lnTo>
                <a:lnTo>
                  <a:pt x="13716" y="208280"/>
                </a:lnTo>
                <a:lnTo>
                  <a:pt x="14732" y="208280"/>
                </a:lnTo>
                <a:lnTo>
                  <a:pt x="16764" y="210820"/>
                </a:lnTo>
                <a:lnTo>
                  <a:pt x="18288" y="215900"/>
                </a:lnTo>
                <a:lnTo>
                  <a:pt x="22860" y="219710"/>
                </a:lnTo>
                <a:lnTo>
                  <a:pt x="21335" y="219710"/>
                </a:lnTo>
                <a:lnTo>
                  <a:pt x="30480" y="229870"/>
                </a:lnTo>
                <a:lnTo>
                  <a:pt x="32511" y="229870"/>
                </a:lnTo>
                <a:lnTo>
                  <a:pt x="36575" y="232410"/>
                </a:lnTo>
                <a:lnTo>
                  <a:pt x="35052" y="232410"/>
                </a:lnTo>
                <a:lnTo>
                  <a:pt x="47244" y="241300"/>
                </a:lnTo>
                <a:lnTo>
                  <a:pt x="70103" y="255270"/>
                </a:lnTo>
                <a:lnTo>
                  <a:pt x="88392" y="262890"/>
                </a:lnTo>
                <a:lnTo>
                  <a:pt x="108203" y="271780"/>
                </a:lnTo>
                <a:lnTo>
                  <a:pt x="155448" y="287020"/>
                </a:lnTo>
                <a:lnTo>
                  <a:pt x="239268" y="309880"/>
                </a:lnTo>
                <a:lnTo>
                  <a:pt x="271272" y="316230"/>
                </a:lnTo>
                <a:lnTo>
                  <a:pt x="304800" y="323850"/>
                </a:lnTo>
                <a:lnTo>
                  <a:pt x="339852" y="330200"/>
                </a:lnTo>
                <a:lnTo>
                  <a:pt x="377952" y="336550"/>
                </a:lnTo>
                <a:lnTo>
                  <a:pt x="416052" y="340360"/>
                </a:lnTo>
                <a:lnTo>
                  <a:pt x="455675" y="346710"/>
                </a:lnTo>
                <a:lnTo>
                  <a:pt x="496824" y="351790"/>
                </a:lnTo>
                <a:lnTo>
                  <a:pt x="539496" y="355600"/>
                </a:lnTo>
                <a:lnTo>
                  <a:pt x="583692" y="360680"/>
                </a:lnTo>
                <a:lnTo>
                  <a:pt x="868680" y="377190"/>
                </a:lnTo>
                <a:lnTo>
                  <a:pt x="920496" y="377190"/>
                </a:lnTo>
                <a:lnTo>
                  <a:pt x="972312" y="378460"/>
                </a:lnTo>
                <a:lnTo>
                  <a:pt x="1374648" y="378460"/>
                </a:lnTo>
                <a:lnTo>
                  <a:pt x="1327403" y="382270"/>
                </a:lnTo>
                <a:lnTo>
                  <a:pt x="1278635" y="383540"/>
                </a:lnTo>
                <a:lnTo>
                  <a:pt x="1179575" y="388620"/>
                </a:lnTo>
                <a:lnTo>
                  <a:pt x="1127760" y="388620"/>
                </a:lnTo>
                <a:lnTo>
                  <a:pt x="1075944" y="389890"/>
                </a:lnTo>
                <a:close/>
              </a:path>
              <a:path w="2047240" h="389889">
                <a:moveTo>
                  <a:pt x="1978152" y="134620"/>
                </a:moveTo>
                <a:lnTo>
                  <a:pt x="1917192" y="109220"/>
                </a:lnTo>
                <a:lnTo>
                  <a:pt x="1866900" y="93980"/>
                </a:lnTo>
                <a:lnTo>
                  <a:pt x="1807464" y="78740"/>
                </a:lnTo>
                <a:lnTo>
                  <a:pt x="1808988" y="78740"/>
                </a:lnTo>
                <a:lnTo>
                  <a:pt x="1743455" y="66040"/>
                </a:lnTo>
                <a:lnTo>
                  <a:pt x="1592580" y="41910"/>
                </a:lnTo>
                <a:lnTo>
                  <a:pt x="1551432" y="38100"/>
                </a:lnTo>
                <a:lnTo>
                  <a:pt x="1464564" y="27940"/>
                </a:lnTo>
                <a:lnTo>
                  <a:pt x="1278635" y="16510"/>
                </a:lnTo>
                <a:lnTo>
                  <a:pt x="1228344" y="13970"/>
                </a:lnTo>
                <a:lnTo>
                  <a:pt x="1075944" y="10160"/>
                </a:lnTo>
                <a:lnTo>
                  <a:pt x="1374648" y="10160"/>
                </a:lnTo>
                <a:lnTo>
                  <a:pt x="1510284" y="21590"/>
                </a:lnTo>
                <a:lnTo>
                  <a:pt x="1594103" y="31750"/>
                </a:lnTo>
                <a:lnTo>
                  <a:pt x="1633728" y="38100"/>
                </a:lnTo>
                <a:lnTo>
                  <a:pt x="1671828" y="41910"/>
                </a:lnTo>
                <a:lnTo>
                  <a:pt x="1709928" y="48260"/>
                </a:lnTo>
                <a:lnTo>
                  <a:pt x="1744980" y="54610"/>
                </a:lnTo>
                <a:lnTo>
                  <a:pt x="1778508" y="62230"/>
                </a:lnTo>
                <a:lnTo>
                  <a:pt x="1810512" y="67310"/>
                </a:lnTo>
                <a:lnTo>
                  <a:pt x="1840992" y="76200"/>
                </a:lnTo>
                <a:lnTo>
                  <a:pt x="1869948" y="82550"/>
                </a:lnTo>
                <a:lnTo>
                  <a:pt x="1895855" y="90170"/>
                </a:lnTo>
                <a:lnTo>
                  <a:pt x="1920240" y="97790"/>
                </a:lnTo>
                <a:lnTo>
                  <a:pt x="1943100" y="107950"/>
                </a:lnTo>
                <a:lnTo>
                  <a:pt x="1964435" y="115570"/>
                </a:lnTo>
                <a:lnTo>
                  <a:pt x="1991868" y="128270"/>
                </a:lnTo>
                <a:lnTo>
                  <a:pt x="1999488" y="133350"/>
                </a:lnTo>
                <a:lnTo>
                  <a:pt x="1978152" y="133350"/>
                </a:lnTo>
                <a:lnTo>
                  <a:pt x="1978152" y="134620"/>
                </a:lnTo>
                <a:close/>
              </a:path>
              <a:path w="2047240" h="389889">
                <a:moveTo>
                  <a:pt x="2025396" y="170180"/>
                </a:moveTo>
                <a:lnTo>
                  <a:pt x="2022348" y="165100"/>
                </a:lnTo>
                <a:lnTo>
                  <a:pt x="2007108" y="152400"/>
                </a:lnTo>
                <a:lnTo>
                  <a:pt x="1999488" y="147320"/>
                </a:lnTo>
                <a:lnTo>
                  <a:pt x="2001012" y="147320"/>
                </a:lnTo>
                <a:lnTo>
                  <a:pt x="1978152" y="133350"/>
                </a:lnTo>
                <a:lnTo>
                  <a:pt x="1999488" y="133350"/>
                </a:lnTo>
                <a:lnTo>
                  <a:pt x="2034540" y="162560"/>
                </a:lnTo>
                <a:lnTo>
                  <a:pt x="2039416" y="168910"/>
                </a:lnTo>
                <a:lnTo>
                  <a:pt x="2025396" y="168910"/>
                </a:lnTo>
                <a:lnTo>
                  <a:pt x="2025396" y="170180"/>
                </a:lnTo>
                <a:close/>
              </a:path>
              <a:path w="2047240" h="389889">
                <a:moveTo>
                  <a:pt x="21336" y="170180"/>
                </a:moveTo>
                <a:lnTo>
                  <a:pt x="22860" y="168910"/>
                </a:lnTo>
                <a:lnTo>
                  <a:pt x="21336" y="170180"/>
                </a:lnTo>
                <a:close/>
              </a:path>
              <a:path w="2047240" h="389889">
                <a:moveTo>
                  <a:pt x="2034540" y="186690"/>
                </a:moveTo>
                <a:lnTo>
                  <a:pt x="2033016" y="181610"/>
                </a:lnTo>
                <a:lnTo>
                  <a:pt x="2034540" y="181610"/>
                </a:lnTo>
                <a:lnTo>
                  <a:pt x="2028444" y="172720"/>
                </a:lnTo>
                <a:lnTo>
                  <a:pt x="2029968" y="172720"/>
                </a:lnTo>
                <a:lnTo>
                  <a:pt x="2025396" y="168910"/>
                </a:lnTo>
                <a:lnTo>
                  <a:pt x="2039416" y="168910"/>
                </a:lnTo>
                <a:lnTo>
                  <a:pt x="2042160" y="172720"/>
                </a:lnTo>
                <a:lnTo>
                  <a:pt x="2043684" y="177800"/>
                </a:lnTo>
                <a:lnTo>
                  <a:pt x="2045208" y="184150"/>
                </a:lnTo>
                <a:lnTo>
                  <a:pt x="2045716" y="185420"/>
                </a:lnTo>
                <a:lnTo>
                  <a:pt x="2034540" y="185420"/>
                </a:lnTo>
                <a:lnTo>
                  <a:pt x="2034540" y="186690"/>
                </a:lnTo>
                <a:close/>
              </a:path>
              <a:path w="2047240" h="389889">
                <a:moveTo>
                  <a:pt x="12192" y="186690"/>
                </a:moveTo>
                <a:lnTo>
                  <a:pt x="12192" y="185420"/>
                </a:lnTo>
                <a:lnTo>
                  <a:pt x="12573" y="185420"/>
                </a:lnTo>
                <a:lnTo>
                  <a:pt x="12192" y="186690"/>
                </a:lnTo>
                <a:close/>
              </a:path>
              <a:path w="2047240" h="389889">
                <a:moveTo>
                  <a:pt x="2036064" y="191770"/>
                </a:moveTo>
                <a:lnTo>
                  <a:pt x="2034540" y="185420"/>
                </a:lnTo>
                <a:lnTo>
                  <a:pt x="2045716" y="185420"/>
                </a:lnTo>
                <a:lnTo>
                  <a:pt x="2046732" y="187960"/>
                </a:lnTo>
                <a:lnTo>
                  <a:pt x="2046732" y="190500"/>
                </a:lnTo>
                <a:lnTo>
                  <a:pt x="2036064" y="190500"/>
                </a:lnTo>
                <a:lnTo>
                  <a:pt x="2036064" y="191770"/>
                </a:lnTo>
                <a:close/>
              </a:path>
              <a:path w="2047240" h="389889">
                <a:moveTo>
                  <a:pt x="2045716" y="203200"/>
                </a:moveTo>
                <a:lnTo>
                  <a:pt x="2034540" y="203200"/>
                </a:lnTo>
                <a:lnTo>
                  <a:pt x="2036064" y="199390"/>
                </a:lnTo>
                <a:lnTo>
                  <a:pt x="2036064" y="190500"/>
                </a:lnTo>
                <a:lnTo>
                  <a:pt x="2046732" y="190500"/>
                </a:lnTo>
                <a:lnTo>
                  <a:pt x="2046732" y="200660"/>
                </a:lnTo>
                <a:lnTo>
                  <a:pt x="2045716" y="203200"/>
                </a:lnTo>
                <a:close/>
              </a:path>
              <a:path w="2047240" h="389889">
                <a:moveTo>
                  <a:pt x="12496" y="203200"/>
                </a:moveTo>
                <a:lnTo>
                  <a:pt x="12192" y="203200"/>
                </a:lnTo>
                <a:lnTo>
                  <a:pt x="12192" y="201930"/>
                </a:lnTo>
                <a:lnTo>
                  <a:pt x="12496" y="203200"/>
                </a:lnTo>
                <a:close/>
              </a:path>
              <a:path w="2047240" h="389889">
                <a:moveTo>
                  <a:pt x="2033016" y="208280"/>
                </a:moveTo>
                <a:lnTo>
                  <a:pt x="2034540" y="201930"/>
                </a:lnTo>
                <a:lnTo>
                  <a:pt x="2034540" y="203200"/>
                </a:lnTo>
                <a:lnTo>
                  <a:pt x="2045716" y="203200"/>
                </a:lnTo>
                <a:lnTo>
                  <a:pt x="2045208" y="204470"/>
                </a:lnTo>
                <a:lnTo>
                  <a:pt x="2044598" y="207010"/>
                </a:lnTo>
                <a:lnTo>
                  <a:pt x="2034540" y="207010"/>
                </a:lnTo>
                <a:lnTo>
                  <a:pt x="2033016" y="208280"/>
                </a:lnTo>
                <a:close/>
              </a:path>
              <a:path w="2047240" h="389889">
                <a:moveTo>
                  <a:pt x="14732" y="208280"/>
                </a:moveTo>
                <a:lnTo>
                  <a:pt x="13716" y="208280"/>
                </a:lnTo>
                <a:lnTo>
                  <a:pt x="13716" y="207010"/>
                </a:lnTo>
                <a:lnTo>
                  <a:pt x="14732" y="208280"/>
                </a:lnTo>
                <a:close/>
              </a:path>
              <a:path w="2047240" h="389889">
                <a:moveTo>
                  <a:pt x="2031796" y="229870"/>
                </a:moveTo>
                <a:lnTo>
                  <a:pt x="2017775" y="229870"/>
                </a:lnTo>
                <a:lnTo>
                  <a:pt x="2022348" y="224790"/>
                </a:lnTo>
                <a:lnTo>
                  <a:pt x="2025396" y="219710"/>
                </a:lnTo>
                <a:lnTo>
                  <a:pt x="2029968" y="215900"/>
                </a:lnTo>
                <a:lnTo>
                  <a:pt x="2028444" y="215900"/>
                </a:lnTo>
                <a:lnTo>
                  <a:pt x="2034540" y="207010"/>
                </a:lnTo>
                <a:lnTo>
                  <a:pt x="2044598" y="207010"/>
                </a:lnTo>
                <a:lnTo>
                  <a:pt x="2042160" y="217170"/>
                </a:lnTo>
                <a:lnTo>
                  <a:pt x="2037588" y="222250"/>
                </a:lnTo>
                <a:lnTo>
                  <a:pt x="2034540" y="226060"/>
                </a:lnTo>
                <a:lnTo>
                  <a:pt x="2031796" y="229870"/>
                </a:lnTo>
                <a:close/>
              </a:path>
              <a:path w="2047240" h="389889">
                <a:moveTo>
                  <a:pt x="32511" y="229870"/>
                </a:moveTo>
                <a:lnTo>
                  <a:pt x="30480" y="229870"/>
                </a:lnTo>
                <a:lnTo>
                  <a:pt x="30480" y="228600"/>
                </a:lnTo>
                <a:lnTo>
                  <a:pt x="32511" y="229870"/>
                </a:lnTo>
                <a:close/>
              </a:path>
              <a:path w="2047240" h="389889">
                <a:moveTo>
                  <a:pt x="1374648" y="378460"/>
                </a:moveTo>
                <a:lnTo>
                  <a:pt x="1075944" y="378460"/>
                </a:lnTo>
                <a:lnTo>
                  <a:pt x="1278635" y="372110"/>
                </a:lnTo>
                <a:lnTo>
                  <a:pt x="1464564" y="360680"/>
                </a:lnTo>
                <a:lnTo>
                  <a:pt x="1508760" y="355600"/>
                </a:lnTo>
                <a:lnTo>
                  <a:pt x="1551432" y="351790"/>
                </a:lnTo>
                <a:lnTo>
                  <a:pt x="1592580" y="346710"/>
                </a:lnTo>
                <a:lnTo>
                  <a:pt x="1632203" y="340360"/>
                </a:lnTo>
                <a:lnTo>
                  <a:pt x="1670303" y="336550"/>
                </a:lnTo>
                <a:lnTo>
                  <a:pt x="1743455" y="323850"/>
                </a:lnTo>
                <a:lnTo>
                  <a:pt x="1776984" y="316230"/>
                </a:lnTo>
                <a:lnTo>
                  <a:pt x="1808988" y="309880"/>
                </a:lnTo>
                <a:lnTo>
                  <a:pt x="1807464" y="309880"/>
                </a:lnTo>
                <a:lnTo>
                  <a:pt x="1866900" y="294640"/>
                </a:lnTo>
                <a:lnTo>
                  <a:pt x="1917192" y="279400"/>
                </a:lnTo>
                <a:lnTo>
                  <a:pt x="1959864" y="262890"/>
                </a:lnTo>
                <a:lnTo>
                  <a:pt x="1978152" y="255270"/>
                </a:lnTo>
                <a:lnTo>
                  <a:pt x="2001012" y="241300"/>
                </a:lnTo>
                <a:lnTo>
                  <a:pt x="1999488" y="241300"/>
                </a:lnTo>
                <a:lnTo>
                  <a:pt x="2007108" y="237490"/>
                </a:lnTo>
                <a:lnTo>
                  <a:pt x="2011680" y="232410"/>
                </a:lnTo>
                <a:lnTo>
                  <a:pt x="2017775" y="228600"/>
                </a:lnTo>
                <a:lnTo>
                  <a:pt x="2017775" y="229870"/>
                </a:lnTo>
                <a:lnTo>
                  <a:pt x="2031796" y="229870"/>
                </a:lnTo>
                <a:lnTo>
                  <a:pt x="1991868" y="260350"/>
                </a:lnTo>
                <a:lnTo>
                  <a:pt x="1943100" y="280670"/>
                </a:lnTo>
                <a:lnTo>
                  <a:pt x="1920240" y="290830"/>
                </a:lnTo>
                <a:lnTo>
                  <a:pt x="1869948" y="306070"/>
                </a:lnTo>
                <a:lnTo>
                  <a:pt x="1810512" y="321310"/>
                </a:lnTo>
                <a:lnTo>
                  <a:pt x="1778508" y="326390"/>
                </a:lnTo>
                <a:lnTo>
                  <a:pt x="1744980" y="334010"/>
                </a:lnTo>
                <a:lnTo>
                  <a:pt x="1709928" y="340360"/>
                </a:lnTo>
                <a:lnTo>
                  <a:pt x="1671828" y="346710"/>
                </a:lnTo>
                <a:lnTo>
                  <a:pt x="1510284" y="367030"/>
                </a:lnTo>
                <a:lnTo>
                  <a:pt x="1374648" y="378460"/>
                </a:lnTo>
                <a:close/>
              </a:path>
            </a:pathLst>
          </a:custGeom>
          <a:solidFill>
            <a:srgbClr val="AD5A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574363" y="2238273"/>
            <a:ext cx="1269365" cy="2120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20" b="1">
                <a:solidFill>
                  <a:srgbClr val="FFFFFF"/>
                </a:solidFill>
                <a:latin typeface="微软雅黑"/>
                <a:cs typeface="微软雅黑"/>
              </a:rPr>
              <a:t>单个团队提升飞轮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32631" y="4247388"/>
            <a:ext cx="2182495" cy="379730"/>
          </a:xfrm>
          <a:custGeom>
            <a:avLst/>
            <a:gdLst/>
            <a:ahLst/>
            <a:cxnLst/>
            <a:rect l="l" t="t" r="r" b="b"/>
            <a:pathLst>
              <a:path w="2182495" h="379729">
                <a:moveTo>
                  <a:pt x="1091184" y="379476"/>
                </a:moveTo>
                <a:lnTo>
                  <a:pt x="1016551" y="379036"/>
                </a:lnTo>
                <a:lnTo>
                  <a:pt x="943256" y="377735"/>
                </a:lnTo>
                <a:lnTo>
                  <a:pt x="871463" y="375603"/>
                </a:lnTo>
                <a:lnTo>
                  <a:pt x="801334" y="372667"/>
                </a:lnTo>
                <a:lnTo>
                  <a:pt x="733034" y="368956"/>
                </a:lnTo>
                <a:lnTo>
                  <a:pt x="666726" y="364497"/>
                </a:lnTo>
                <a:lnTo>
                  <a:pt x="602572" y="359321"/>
                </a:lnTo>
                <a:lnTo>
                  <a:pt x="540737" y="353455"/>
                </a:lnTo>
                <a:lnTo>
                  <a:pt x="481384" y="346927"/>
                </a:lnTo>
                <a:lnTo>
                  <a:pt x="424676" y="339766"/>
                </a:lnTo>
                <a:lnTo>
                  <a:pt x="370777" y="332001"/>
                </a:lnTo>
                <a:lnTo>
                  <a:pt x="319849" y="323659"/>
                </a:lnTo>
                <a:lnTo>
                  <a:pt x="272057" y="314770"/>
                </a:lnTo>
                <a:lnTo>
                  <a:pt x="227563" y="305361"/>
                </a:lnTo>
                <a:lnTo>
                  <a:pt x="186532" y="295462"/>
                </a:lnTo>
                <a:lnTo>
                  <a:pt x="149126" y="285100"/>
                </a:lnTo>
                <a:lnTo>
                  <a:pt x="85844" y="263104"/>
                </a:lnTo>
                <a:lnTo>
                  <a:pt x="39024" y="239599"/>
                </a:lnTo>
                <a:lnTo>
                  <a:pt x="9973" y="214814"/>
                </a:lnTo>
                <a:lnTo>
                  <a:pt x="0" y="188976"/>
                </a:lnTo>
                <a:lnTo>
                  <a:pt x="2520" y="175947"/>
                </a:lnTo>
                <a:lnTo>
                  <a:pt x="39024" y="138465"/>
                </a:lnTo>
                <a:lnTo>
                  <a:pt x="85844" y="115085"/>
                </a:lnTo>
                <a:lnTo>
                  <a:pt x="149126" y="93246"/>
                </a:lnTo>
                <a:lnTo>
                  <a:pt x="186532" y="82971"/>
                </a:lnTo>
                <a:lnTo>
                  <a:pt x="227563" y="73163"/>
                </a:lnTo>
                <a:lnTo>
                  <a:pt x="272057" y="63848"/>
                </a:lnTo>
                <a:lnTo>
                  <a:pt x="319849" y="55054"/>
                </a:lnTo>
                <a:lnTo>
                  <a:pt x="370777" y="46807"/>
                </a:lnTo>
                <a:lnTo>
                  <a:pt x="424676" y="39136"/>
                </a:lnTo>
                <a:lnTo>
                  <a:pt x="481384" y="32066"/>
                </a:lnTo>
                <a:lnTo>
                  <a:pt x="540737" y="25625"/>
                </a:lnTo>
                <a:lnTo>
                  <a:pt x="602572" y="19841"/>
                </a:lnTo>
                <a:lnTo>
                  <a:pt x="666726" y="14739"/>
                </a:lnTo>
                <a:lnTo>
                  <a:pt x="733034" y="10349"/>
                </a:lnTo>
                <a:lnTo>
                  <a:pt x="801334" y="6695"/>
                </a:lnTo>
                <a:lnTo>
                  <a:pt x="871463" y="3807"/>
                </a:lnTo>
                <a:lnTo>
                  <a:pt x="943256" y="1710"/>
                </a:lnTo>
                <a:lnTo>
                  <a:pt x="1016551" y="432"/>
                </a:lnTo>
                <a:lnTo>
                  <a:pt x="1091184" y="0"/>
                </a:lnTo>
                <a:lnTo>
                  <a:pt x="1165816" y="432"/>
                </a:lnTo>
                <a:lnTo>
                  <a:pt x="1239111" y="1710"/>
                </a:lnTo>
                <a:lnTo>
                  <a:pt x="1310904" y="3807"/>
                </a:lnTo>
                <a:lnTo>
                  <a:pt x="1381033" y="6695"/>
                </a:lnTo>
                <a:lnTo>
                  <a:pt x="1449333" y="10349"/>
                </a:lnTo>
                <a:lnTo>
                  <a:pt x="1515641" y="14739"/>
                </a:lnTo>
                <a:lnTo>
                  <a:pt x="1579795" y="19841"/>
                </a:lnTo>
                <a:lnTo>
                  <a:pt x="1641630" y="25625"/>
                </a:lnTo>
                <a:lnTo>
                  <a:pt x="1700983" y="32066"/>
                </a:lnTo>
                <a:lnTo>
                  <a:pt x="1757691" y="39136"/>
                </a:lnTo>
                <a:lnTo>
                  <a:pt x="1811591" y="46807"/>
                </a:lnTo>
                <a:lnTo>
                  <a:pt x="1862518" y="55054"/>
                </a:lnTo>
                <a:lnTo>
                  <a:pt x="1910310" y="63848"/>
                </a:lnTo>
                <a:lnTo>
                  <a:pt x="1954804" y="73163"/>
                </a:lnTo>
                <a:lnTo>
                  <a:pt x="1995835" y="82971"/>
                </a:lnTo>
                <a:lnTo>
                  <a:pt x="2033241" y="93246"/>
                </a:lnTo>
                <a:lnTo>
                  <a:pt x="2096523" y="115085"/>
                </a:lnTo>
                <a:lnTo>
                  <a:pt x="2143343" y="138465"/>
                </a:lnTo>
                <a:lnTo>
                  <a:pt x="2172394" y="163167"/>
                </a:lnTo>
                <a:lnTo>
                  <a:pt x="2182368" y="188976"/>
                </a:lnTo>
                <a:lnTo>
                  <a:pt x="2179847" y="202012"/>
                </a:lnTo>
                <a:lnTo>
                  <a:pt x="2143343" y="239599"/>
                </a:lnTo>
                <a:lnTo>
                  <a:pt x="2096523" y="263104"/>
                </a:lnTo>
                <a:lnTo>
                  <a:pt x="2033241" y="285100"/>
                </a:lnTo>
                <a:lnTo>
                  <a:pt x="1995835" y="295462"/>
                </a:lnTo>
                <a:lnTo>
                  <a:pt x="1954804" y="305361"/>
                </a:lnTo>
                <a:lnTo>
                  <a:pt x="1910310" y="314770"/>
                </a:lnTo>
                <a:lnTo>
                  <a:pt x="1862518" y="323659"/>
                </a:lnTo>
                <a:lnTo>
                  <a:pt x="1811591" y="332001"/>
                </a:lnTo>
                <a:lnTo>
                  <a:pt x="1757691" y="339766"/>
                </a:lnTo>
                <a:lnTo>
                  <a:pt x="1700983" y="346927"/>
                </a:lnTo>
                <a:lnTo>
                  <a:pt x="1641630" y="353455"/>
                </a:lnTo>
                <a:lnTo>
                  <a:pt x="1579795" y="359321"/>
                </a:lnTo>
                <a:lnTo>
                  <a:pt x="1515641" y="364497"/>
                </a:lnTo>
                <a:lnTo>
                  <a:pt x="1449333" y="368956"/>
                </a:lnTo>
                <a:lnTo>
                  <a:pt x="1381033" y="372667"/>
                </a:lnTo>
                <a:lnTo>
                  <a:pt x="1310904" y="375603"/>
                </a:lnTo>
                <a:lnTo>
                  <a:pt x="1239111" y="377735"/>
                </a:lnTo>
                <a:lnTo>
                  <a:pt x="1165816" y="379036"/>
                </a:lnTo>
                <a:lnTo>
                  <a:pt x="1091184" y="37947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528060" y="4241292"/>
            <a:ext cx="2193290" cy="389890"/>
          </a:xfrm>
          <a:custGeom>
            <a:avLst/>
            <a:gdLst/>
            <a:ahLst/>
            <a:cxnLst/>
            <a:rect l="l" t="t" r="r" b="b"/>
            <a:pathLst>
              <a:path w="2193290" h="389889">
                <a:moveTo>
                  <a:pt x="1152144" y="389890"/>
                </a:moveTo>
                <a:lnTo>
                  <a:pt x="984504" y="389890"/>
                </a:lnTo>
                <a:lnTo>
                  <a:pt x="929640" y="388620"/>
                </a:lnTo>
                <a:lnTo>
                  <a:pt x="822960" y="383540"/>
                </a:lnTo>
                <a:lnTo>
                  <a:pt x="771144" y="382270"/>
                </a:lnTo>
                <a:lnTo>
                  <a:pt x="576072" y="367030"/>
                </a:lnTo>
                <a:lnTo>
                  <a:pt x="400812" y="346710"/>
                </a:lnTo>
                <a:lnTo>
                  <a:pt x="361188" y="340360"/>
                </a:lnTo>
                <a:lnTo>
                  <a:pt x="324612" y="335280"/>
                </a:lnTo>
                <a:lnTo>
                  <a:pt x="288036" y="327660"/>
                </a:lnTo>
                <a:lnTo>
                  <a:pt x="252984" y="321310"/>
                </a:lnTo>
                <a:lnTo>
                  <a:pt x="220980" y="313690"/>
                </a:lnTo>
                <a:lnTo>
                  <a:pt x="161544" y="298450"/>
                </a:lnTo>
                <a:lnTo>
                  <a:pt x="111252" y="283210"/>
                </a:lnTo>
                <a:lnTo>
                  <a:pt x="99060" y="278130"/>
                </a:lnTo>
                <a:lnTo>
                  <a:pt x="88392" y="274320"/>
                </a:lnTo>
                <a:lnTo>
                  <a:pt x="79248" y="269240"/>
                </a:lnTo>
                <a:lnTo>
                  <a:pt x="68580" y="264160"/>
                </a:lnTo>
                <a:lnTo>
                  <a:pt x="59436" y="260350"/>
                </a:lnTo>
                <a:lnTo>
                  <a:pt x="36576" y="246380"/>
                </a:lnTo>
                <a:lnTo>
                  <a:pt x="18288" y="232410"/>
                </a:lnTo>
                <a:lnTo>
                  <a:pt x="13716" y="226060"/>
                </a:lnTo>
                <a:lnTo>
                  <a:pt x="9144" y="222250"/>
                </a:lnTo>
                <a:lnTo>
                  <a:pt x="6096" y="217170"/>
                </a:lnTo>
                <a:lnTo>
                  <a:pt x="3048" y="210820"/>
                </a:lnTo>
                <a:lnTo>
                  <a:pt x="1524" y="204470"/>
                </a:lnTo>
                <a:lnTo>
                  <a:pt x="0" y="200660"/>
                </a:lnTo>
                <a:lnTo>
                  <a:pt x="0" y="187960"/>
                </a:lnTo>
                <a:lnTo>
                  <a:pt x="1524" y="184150"/>
                </a:lnTo>
                <a:lnTo>
                  <a:pt x="3048" y="177800"/>
                </a:lnTo>
                <a:lnTo>
                  <a:pt x="6096" y="171450"/>
                </a:lnTo>
                <a:lnTo>
                  <a:pt x="9144" y="166370"/>
                </a:lnTo>
                <a:lnTo>
                  <a:pt x="13716" y="162560"/>
                </a:lnTo>
                <a:lnTo>
                  <a:pt x="18288" y="156210"/>
                </a:lnTo>
                <a:lnTo>
                  <a:pt x="36576" y="142240"/>
                </a:lnTo>
                <a:lnTo>
                  <a:pt x="59436" y="128270"/>
                </a:lnTo>
                <a:lnTo>
                  <a:pt x="68580" y="124460"/>
                </a:lnTo>
                <a:lnTo>
                  <a:pt x="79248" y="119380"/>
                </a:lnTo>
                <a:lnTo>
                  <a:pt x="88392" y="115570"/>
                </a:lnTo>
                <a:lnTo>
                  <a:pt x="99060" y="110490"/>
                </a:lnTo>
                <a:lnTo>
                  <a:pt x="111252" y="107950"/>
                </a:lnTo>
                <a:lnTo>
                  <a:pt x="135636" y="99060"/>
                </a:lnTo>
                <a:lnTo>
                  <a:pt x="161544" y="90170"/>
                </a:lnTo>
                <a:lnTo>
                  <a:pt x="190500" y="83820"/>
                </a:lnTo>
                <a:lnTo>
                  <a:pt x="220980" y="76200"/>
                </a:lnTo>
                <a:lnTo>
                  <a:pt x="252984" y="68580"/>
                </a:lnTo>
                <a:lnTo>
                  <a:pt x="288036" y="62230"/>
                </a:lnTo>
                <a:lnTo>
                  <a:pt x="323088" y="54610"/>
                </a:lnTo>
                <a:lnTo>
                  <a:pt x="400812" y="41910"/>
                </a:lnTo>
                <a:lnTo>
                  <a:pt x="441960" y="38100"/>
                </a:lnTo>
                <a:lnTo>
                  <a:pt x="486156" y="31750"/>
                </a:lnTo>
                <a:lnTo>
                  <a:pt x="530352" y="26670"/>
                </a:lnTo>
                <a:lnTo>
                  <a:pt x="576072" y="22860"/>
                </a:lnTo>
                <a:lnTo>
                  <a:pt x="623316" y="17780"/>
                </a:lnTo>
                <a:lnTo>
                  <a:pt x="720852" y="10160"/>
                </a:lnTo>
                <a:lnTo>
                  <a:pt x="876300" y="2540"/>
                </a:lnTo>
                <a:lnTo>
                  <a:pt x="984504" y="0"/>
                </a:lnTo>
                <a:lnTo>
                  <a:pt x="1207008" y="0"/>
                </a:lnTo>
                <a:lnTo>
                  <a:pt x="1316736" y="2540"/>
                </a:lnTo>
                <a:lnTo>
                  <a:pt x="1420368" y="8890"/>
                </a:lnTo>
                <a:lnTo>
                  <a:pt x="1472184" y="10160"/>
                </a:lnTo>
                <a:lnTo>
                  <a:pt x="1039368" y="10160"/>
                </a:lnTo>
                <a:lnTo>
                  <a:pt x="929640" y="12700"/>
                </a:lnTo>
                <a:lnTo>
                  <a:pt x="822960" y="16510"/>
                </a:lnTo>
                <a:lnTo>
                  <a:pt x="771144" y="19050"/>
                </a:lnTo>
                <a:lnTo>
                  <a:pt x="720852" y="22860"/>
                </a:lnTo>
                <a:lnTo>
                  <a:pt x="623316" y="27940"/>
                </a:lnTo>
                <a:lnTo>
                  <a:pt x="530352" y="38100"/>
                </a:lnTo>
                <a:lnTo>
                  <a:pt x="486156" y="41910"/>
                </a:lnTo>
                <a:lnTo>
                  <a:pt x="362712" y="60960"/>
                </a:lnTo>
                <a:lnTo>
                  <a:pt x="364236" y="60960"/>
                </a:lnTo>
                <a:lnTo>
                  <a:pt x="326136" y="66040"/>
                </a:lnTo>
                <a:lnTo>
                  <a:pt x="289560" y="72390"/>
                </a:lnTo>
                <a:lnTo>
                  <a:pt x="256032" y="78740"/>
                </a:lnTo>
                <a:lnTo>
                  <a:pt x="222504" y="86360"/>
                </a:lnTo>
                <a:lnTo>
                  <a:pt x="224028" y="86360"/>
                </a:lnTo>
                <a:lnTo>
                  <a:pt x="193548" y="93980"/>
                </a:lnTo>
                <a:lnTo>
                  <a:pt x="164592" y="101600"/>
                </a:lnTo>
                <a:lnTo>
                  <a:pt x="138684" y="109220"/>
                </a:lnTo>
                <a:lnTo>
                  <a:pt x="103632" y="121920"/>
                </a:lnTo>
                <a:lnTo>
                  <a:pt x="82296" y="130810"/>
                </a:lnTo>
                <a:lnTo>
                  <a:pt x="83820" y="130810"/>
                </a:lnTo>
                <a:lnTo>
                  <a:pt x="73152" y="134620"/>
                </a:lnTo>
                <a:lnTo>
                  <a:pt x="65532" y="138430"/>
                </a:lnTo>
                <a:lnTo>
                  <a:pt x="56388" y="142240"/>
                </a:lnTo>
                <a:lnTo>
                  <a:pt x="48768" y="147320"/>
                </a:lnTo>
                <a:lnTo>
                  <a:pt x="50292" y="147320"/>
                </a:lnTo>
                <a:lnTo>
                  <a:pt x="42672" y="152400"/>
                </a:lnTo>
                <a:lnTo>
                  <a:pt x="30480" y="161290"/>
                </a:lnTo>
                <a:lnTo>
                  <a:pt x="21336" y="170180"/>
                </a:lnTo>
                <a:lnTo>
                  <a:pt x="18288" y="172720"/>
                </a:lnTo>
                <a:lnTo>
                  <a:pt x="15240" y="177800"/>
                </a:lnTo>
                <a:lnTo>
                  <a:pt x="12627" y="185420"/>
                </a:lnTo>
                <a:lnTo>
                  <a:pt x="12192" y="185420"/>
                </a:lnTo>
                <a:lnTo>
                  <a:pt x="10972" y="190500"/>
                </a:lnTo>
                <a:lnTo>
                  <a:pt x="10668" y="190500"/>
                </a:lnTo>
                <a:lnTo>
                  <a:pt x="10668" y="199390"/>
                </a:lnTo>
                <a:lnTo>
                  <a:pt x="12192" y="203200"/>
                </a:lnTo>
                <a:lnTo>
                  <a:pt x="12627" y="203200"/>
                </a:lnTo>
                <a:lnTo>
                  <a:pt x="15240" y="210820"/>
                </a:lnTo>
                <a:lnTo>
                  <a:pt x="18288" y="215900"/>
                </a:lnTo>
                <a:lnTo>
                  <a:pt x="22860" y="220980"/>
                </a:lnTo>
                <a:lnTo>
                  <a:pt x="21336" y="220980"/>
                </a:lnTo>
                <a:lnTo>
                  <a:pt x="25908" y="224790"/>
                </a:lnTo>
                <a:lnTo>
                  <a:pt x="27051" y="224790"/>
                </a:lnTo>
                <a:lnTo>
                  <a:pt x="30480" y="228600"/>
                </a:lnTo>
                <a:lnTo>
                  <a:pt x="42672" y="237490"/>
                </a:lnTo>
                <a:lnTo>
                  <a:pt x="50292" y="241300"/>
                </a:lnTo>
                <a:lnTo>
                  <a:pt x="48768" y="241300"/>
                </a:lnTo>
                <a:lnTo>
                  <a:pt x="56388" y="246380"/>
                </a:lnTo>
                <a:lnTo>
                  <a:pt x="65532" y="251460"/>
                </a:lnTo>
                <a:lnTo>
                  <a:pt x="73152" y="255270"/>
                </a:lnTo>
                <a:lnTo>
                  <a:pt x="83820" y="259080"/>
                </a:lnTo>
                <a:lnTo>
                  <a:pt x="82296" y="259080"/>
                </a:lnTo>
                <a:lnTo>
                  <a:pt x="138684" y="279400"/>
                </a:lnTo>
                <a:lnTo>
                  <a:pt x="222504" y="302260"/>
                </a:lnTo>
                <a:lnTo>
                  <a:pt x="289560" y="316230"/>
                </a:lnTo>
                <a:lnTo>
                  <a:pt x="326136" y="322580"/>
                </a:lnTo>
                <a:lnTo>
                  <a:pt x="364236" y="330200"/>
                </a:lnTo>
                <a:lnTo>
                  <a:pt x="362712" y="330200"/>
                </a:lnTo>
                <a:lnTo>
                  <a:pt x="402336" y="336550"/>
                </a:lnTo>
                <a:lnTo>
                  <a:pt x="443484" y="340360"/>
                </a:lnTo>
                <a:lnTo>
                  <a:pt x="486156" y="346710"/>
                </a:lnTo>
                <a:lnTo>
                  <a:pt x="530352" y="351790"/>
                </a:lnTo>
                <a:lnTo>
                  <a:pt x="576072" y="355600"/>
                </a:lnTo>
                <a:lnTo>
                  <a:pt x="623316" y="360680"/>
                </a:lnTo>
                <a:lnTo>
                  <a:pt x="720852" y="367030"/>
                </a:lnTo>
                <a:lnTo>
                  <a:pt x="772668" y="369570"/>
                </a:lnTo>
                <a:lnTo>
                  <a:pt x="822960" y="373380"/>
                </a:lnTo>
                <a:lnTo>
                  <a:pt x="1039368" y="378460"/>
                </a:lnTo>
                <a:lnTo>
                  <a:pt x="1470660" y="378460"/>
                </a:lnTo>
                <a:lnTo>
                  <a:pt x="1261872" y="388620"/>
                </a:lnTo>
                <a:lnTo>
                  <a:pt x="1207008" y="388620"/>
                </a:lnTo>
                <a:lnTo>
                  <a:pt x="1152144" y="389890"/>
                </a:lnTo>
                <a:close/>
              </a:path>
              <a:path w="2193290" h="389889">
                <a:moveTo>
                  <a:pt x="2118360" y="134620"/>
                </a:moveTo>
                <a:lnTo>
                  <a:pt x="2087880" y="121920"/>
                </a:lnTo>
                <a:lnTo>
                  <a:pt x="2052828" y="109220"/>
                </a:lnTo>
                <a:lnTo>
                  <a:pt x="2054352" y="109220"/>
                </a:lnTo>
                <a:lnTo>
                  <a:pt x="1999488" y="93980"/>
                </a:lnTo>
                <a:lnTo>
                  <a:pt x="1937004" y="78740"/>
                </a:lnTo>
                <a:lnTo>
                  <a:pt x="1866900" y="66040"/>
                </a:lnTo>
                <a:lnTo>
                  <a:pt x="1828800" y="60960"/>
                </a:lnTo>
                <a:lnTo>
                  <a:pt x="1705356" y="41910"/>
                </a:lnTo>
                <a:lnTo>
                  <a:pt x="1661160" y="38100"/>
                </a:lnTo>
                <a:lnTo>
                  <a:pt x="1568196" y="27940"/>
                </a:lnTo>
                <a:lnTo>
                  <a:pt x="1420368" y="19050"/>
                </a:lnTo>
                <a:lnTo>
                  <a:pt x="1368552" y="16510"/>
                </a:lnTo>
                <a:lnTo>
                  <a:pt x="1261872" y="12700"/>
                </a:lnTo>
                <a:lnTo>
                  <a:pt x="1152144" y="10160"/>
                </a:lnTo>
                <a:lnTo>
                  <a:pt x="1472184" y="10160"/>
                </a:lnTo>
                <a:lnTo>
                  <a:pt x="1569720" y="17780"/>
                </a:lnTo>
                <a:lnTo>
                  <a:pt x="1616963" y="22860"/>
                </a:lnTo>
                <a:lnTo>
                  <a:pt x="1662684" y="26670"/>
                </a:lnTo>
                <a:lnTo>
                  <a:pt x="1706880" y="31750"/>
                </a:lnTo>
                <a:lnTo>
                  <a:pt x="1749552" y="38100"/>
                </a:lnTo>
                <a:lnTo>
                  <a:pt x="1790700" y="41910"/>
                </a:lnTo>
                <a:lnTo>
                  <a:pt x="1868423" y="54610"/>
                </a:lnTo>
                <a:lnTo>
                  <a:pt x="1905000" y="62230"/>
                </a:lnTo>
                <a:lnTo>
                  <a:pt x="1938528" y="68580"/>
                </a:lnTo>
                <a:lnTo>
                  <a:pt x="1972056" y="76200"/>
                </a:lnTo>
                <a:lnTo>
                  <a:pt x="2002536" y="83820"/>
                </a:lnTo>
                <a:lnTo>
                  <a:pt x="2057400" y="99060"/>
                </a:lnTo>
                <a:lnTo>
                  <a:pt x="2081784" y="107950"/>
                </a:lnTo>
                <a:lnTo>
                  <a:pt x="2092452" y="110490"/>
                </a:lnTo>
                <a:lnTo>
                  <a:pt x="2113788" y="119380"/>
                </a:lnTo>
                <a:lnTo>
                  <a:pt x="2141220" y="133350"/>
                </a:lnTo>
                <a:lnTo>
                  <a:pt x="2118360" y="133350"/>
                </a:lnTo>
                <a:lnTo>
                  <a:pt x="2118360" y="134620"/>
                </a:lnTo>
                <a:close/>
              </a:path>
              <a:path w="2193290" h="389889">
                <a:moveTo>
                  <a:pt x="2170176" y="170180"/>
                </a:moveTo>
                <a:lnTo>
                  <a:pt x="2161032" y="161290"/>
                </a:lnTo>
                <a:lnTo>
                  <a:pt x="2154936" y="156210"/>
                </a:lnTo>
                <a:lnTo>
                  <a:pt x="2156460" y="156210"/>
                </a:lnTo>
                <a:lnTo>
                  <a:pt x="2148840" y="152400"/>
                </a:lnTo>
                <a:lnTo>
                  <a:pt x="2142743" y="147320"/>
                </a:lnTo>
                <a:lnTo>
                  <a:pt x="2127504" y="138430"/>
                </a:lnTo>
                <a:lnTo>
                  <a:pt x="2118360" y="133350"/>
                </a:lnTo>
                <a:lnTo>
                  <a:pt x="2141220" y="133350"/>
                </a:lnTo>
                <a:lnTo>
                  <a:pt x="2148840" y="138430"/>
                </a:lnTo>
                <a:lnTo>
                  <a:pt x="2154936" y="142240"/>
                </a:lnTo>
                <a:lnTo>
                  <a:pt x="2162556" y="147320"/>
                </a:lnTo>
                <a:lnTo>
                  <a:pt x="2173223" y="156210"/>
                </a:lnTo>
                <a:lnTo>
                  <a:pt x="2177796" y="162560"/>
                </a:lnTo>
                <a:lnTo>
                  <a:pt x="2182368" y="166370"/>
                </a:lnTo>
                <a:lnTo>
                  <a:pt x="2183587" y="168910"/>
                </a:lnTo>
                <a:lnTo>
                  <a:pt x="2170176" y="168910"/>
                </a:lnTo>
                <a:lnTo>
                  <a:pt x="2170176" y="170180"/>
                </a:lnTo>
                <a:close/>
              </a:path>
              <a:path w="2193290" h="389889">
                <a:moveTo>
                  <a:pt x="2191512" y="186690"/>
                </a:moveTo>
                <a:lnTo>
                  <a:pt x="2180843" y="186690"/>
                </a:lnTo>
                <a:lnTo>
                  <a:pt x="2177796" y="182880"/>
                </a:lnTo>
                <a:lnTo>
                  <a:pt x="2179320" y="182880"/>
                </a:lnTo>
                <a:lnTo>
                  <a:pt x="2170176" y="168910"/>
                </a:lnTo>
                <a:lnTo>
                  <a:pt x="2183587" y="168910"/>
                </a:lnTo>
                <a:lnTo>
                  <a:pt x="2185416" y="172720"/>
                </a:lnTo>
                <a:lnTo>
                  <a:pt x="2188463" y="177800"/>
                </a:lnTo>
                <a:lnTo>
                  <a:pt x="2191512" y="184150"/>
                </a:lnTo>
                <a:lnTo>
                  <a:pt x="2191512" y="186690"/>
                </a:lnTo>
                <a:close/>
              </a:path>
              <a:path w="2193290" h="389889">
                <a:moveTo>
                  <a:pt x="12192" y="186690"/>
                </a:moveTo>
                <a:lnTo>
                  <a:pt x="12192" y="185420"/>
                </a:lnTo>
                <a:lnTo>
                  <a:pt x="12627" y="185420"/>
                </a:lnTo>
                <a:lnTo>
                  <a:pt x="12192" y="186690"/>
                </a:lnTo>
                <a:close/>
              </a:path>
              <a:path w="2193290" h="389889">
                <a:moveTo>
                  <a:pt x="2180843" y="191770"/>
                </a:moveTo>
                <a:lnTo>
                  <a:pt x="2179320" y="185420"/>
                </a:lnTo>
                <a:lnTo>
                  <a:pt x="2180843" y="186690"/>
                </a:lnTo>
                <a:lnTo>
                  <a:pt x="2191512" y="186690"/>
                </a:lnTo>
                <a:lnTo>
                  <a:pt x="2191512" y="187960"/>
                </a:lnTo>
                <a:lnTo>
                  <a:pt x="2192121" y="190500"/>
                </a:lnTo>
                <a:lnTo>
                  <a:pt x="2180843" y="190500"/>
                </a:lnTo>
                <a:lnTo>
                  <a:pt x="2180843" y="191770"/>
                </a:lnTo>
                <a:close/>
              </a:path>
              <a:path w="2193290" h="389889">
                <a:moveTo>
                  <a:pt x="10668" y="191770"/>
                </a:moveTo>
                <a:lnTo>
                  <a:pt x="10668" y="190500"/>
                </a:lnTo>
                <a:lnTo>
                  <a:pt x="10972" y="190500"/>
                </a:lnTo>
                <a:lnTo>
                  <a:pt x="10668" y="191770"/>
                </a:lnTo>
                <a:close/>
              </a:path>
              <a:path w="2193290" h="389889">
                <a:moveTo>
                  <a:pt x="2179320" y="203200"/>
                </a:moveTo>
                <a:lnTo>
                  <a:pt x="2180843" y="199390"/>
                </a:lnTo>
                <a:lnTo>
                  <a:pt x="2180843" y="190500"/>
                </a:lnTo>
                <a:lnTo>
                  <a:pt x="2192121" y="190500"/>
                </a:lnTo>
                <a:lnTo>
                  <a:pt x="2193036" y="194310"/>
                </a:lnTo>
                <a:lnTo>
                  <a:pt x="2191512" y="200660"/>
                </a:lnTo>
                <a:lnTo>
                  <a:pt x="2191512" y="201930"/>
                </a:lnTo>
                <a:lnTo>
                  <a:pt x="2180843" y="201930"/>
                </a:lnTo>
                <a:lnTo>
                  <a:pt x="2179320" y="203200"/>
                </a:lnTo>
                <a:close/>
              </a:path>
              <a:path w="2193290" h="389889">
                <a:moveTo>
                  <a:pt x="12627" y="203200"/>
                </a:moveTo>
                <a:lnTo>
                  <a:pt x="12192" y="203200"/>
                </a:lnTo>
                <a:lnTo>
                  <a:pt x="12192" y="201930"/>
                </a:lnTo>
                <a:lnTo>
                  <a:pt x="12627" y="203200"/>
                </a:lnTo>
                <a:close/>
              </a:path>
              <a:path w="2193290" h="389889">
                <a:moveTo>
                  <a:pt x="2179320" y="224790"/>
                </a:moveTo>
                <a:lnTo>
                  <a:pt x="2165604" y="224790"/>
                </a:lnTo>
                <a:lnTo>
                  <a:pt x="2170176" y="220980"/>
                </a:lnTo>
                <a:lnTo>
                  <a:pt x="2179320" y="207010"/>
                </a:lnTo>
                <a:lnTo>
                  <a:pt x="2177796" y="207010"/>
                </a:lnTo>
                <a:lnTo>
                  <a:pt x="2180843" y="201930"/>
                </a:lnTo>
                <a:lnTo>
                  <a:pt x="2191512" y="201930"/>
                </a:lnTo>
                <a:lnTo>
                  <a:pt x="2191512" y="204470"/>
                </a:lnTo>
                <a:lnTo>
                  <a:pt x="2185416" y="217170"/>
                </a:lnTo>
                <a:lnTo>
                  <a:pt x="2182368" y="222250"/>
                </a:lnTo>
                <a:lnTo>
                  <a:pt x="2179320" y="224790"/>
                </a:lnTo>
                <a:close/>
              </a:path>
              <a:path w="2193290" h="389889">
                <a:moveTo>
                  <a:pt x="27051" y="224790"/>
                </a:moveTo>
                <a:lnTo>
                  <a:pt x="25908" y="224790"/>
                </a:lnTo>
                <a:lnTo>
                  <a:pt x="25908" y="223520"/>
                </a:lnTo>
                <a:lnTo>
                  <a:pt x="27051" y="224790"/>
                </a:lnTo>
                <a:close/>
              </a:path>
              <a:path w="2193290" h="389889">
                <a:moveTo>
                  <a:pt x="1470660" y="378460"/>
                </a:moveTo>
                <a:lnTo>
                  <a:pt x="1152144" y="378460"/>
                </a:lnTo>
                <a:lnTo>
                  <a:pt x="1368552" y="373380"/>
                </a:lnTo>
                <a:lnTo>
                  <a:pt x="1420368" y="369570"/>
                </a:lnTo>
                <a:lnTo>
                  <a:pt x="1470660" y="367030"/>
                </a:lnTo>
                <a:lnTo>
                  <a:pt x="1568196" y="360680"/>
                </a:lnTo>
                <a:lnTo>
                  <a:pt x="1615440" y="355600"/>
                </a:lnTo>
                <a:lnTo>
                  <a:pt x="1661160" y="351790"/>
                </a:lnTo>
                <a:lnTo>
                  <a:pt x="1705356" y="346710"/>
                </a:lnTo>
                <a:lnTo>
                  <a:pt x="1748028" y="340360"/>
                </a:lnTo>
                <a:lnTo>
                  <a:pt x="1828800" y="330200"/>
                </a:lnTo>
                <a:lnTo>
                  <a:pt x="1866900" y="322580"/>
                </a:lnTo>
                <a:lnTo>
                  <a:pt x="1937004" y="309880"/>
                </a:lnTo>
                <a:lnTo>
                  <a:pt x="1969007" y="302260"/>
                </a:lnTo>
                <a:lnTo>
                  <a:pt x="1999488" y="294640"/>
                </a:lnTo>
                <a:lnTo>
                  <a:pt x="2054352" y="279400"/>
                </a:lnTo>
                <a:lnTo>
                  <a:pt x="2052828" y="279400"/>
                </a:lnTo>
                <a:lnTo>
                  <a:pt x="2077212" y="271780"/>
                </a:lnTo>
                <a:lnTo>
                  <a:pt x="2109216" y="259080"/>
                </a:lnTo>
                <a:lnTo>
                  <a:pt x="2127504" y="251460"/>
                </a:lnTo>
                <a:lnTo>
                  <a:pt x="2142743" y="241300"/>
                </a:lnTo>
                <a:lnTo>
                  <a:pt x="2148840" y="237490"/>
                </a:lnTo>
                <a:lnTo>
                  <a:pt x="2156460" y="232410"/>
                </a:lnTo>
                <a:lnTo>
                  <a:pt x="2154936" y="232410"/>
                </a:lnTo>
                <a:lnTo>
                  <a:pt x="2161032" y="228600"/>
                </a:lnTo>
                <a:lnTo>
                  <a:pt x="2165604" y="223520"/>
                </a:lnTo>
                <a:lnTo>
                  <a:pt x="2165604" y="224790"/>
                </a:lnTo>
                <a:lnTo>
                  <a:pt x="2179320" y="224790"/>
                </a:lnTo>
                <a:lnTo>
                  <a:pt x="2177796" y="226060"/>
                </a:lnTo>
                <a:lnTo>
                  <a:pt x="2173223" y="232410"/>
                </a:lnTo>
                <a:lnTo>
                  <a:pt x="2168652" y="237490"/>
                </a:lnTo>
                <a:lnTo>
                  <a:pt x="2162556" y="241300"/>
                </a:lnTo>
                <a:lnTo>
                  <a:pt x="2154936" y="246380"/>
                </a:lnTo>
                <a:lnTo>
                  <a:pt x="2148840" y="251460"/>
                </a:lnTo>
                <a:lnTo>
                  <a:pt x="2113788" y="269240"/>
                </a:lnTo>
                <a:lnTo>
                  <a:pt x="2092452" y="278130"/>
                </a:lnTo>
                <a:lnTo>
                  <a:pt x="2081784" y="280670"/>
                </a:lnTo>
                <a:lnTo>
                  <a:pt x="2057400" y="290830"/>
                </a:lnTo>
                <a:lnTo>
                  <a:pt x="2002536" y="306070"/>
                </a:lnTo>
                <a:lnTo>
                  <a:pt x="1972056" y="313690"/>
                </a:lnTo>
                <a:lnTo>
                  <a:pt x="1938528" y="321310"/>
                </a:lnTo>
                <a:lnTo>
                  <a:pt x="1905000" y="327660"/>
                </a:lnTo>
                <a:lnTo>
                  <a:pt x="1868423" y="335280"/>
                </a:lnTo>
                <a:lnTo>
                  <a:pt x="1830323" y="340360"/>
                </a:lnTo>
                <a:lnTo>
                  <a:pt x="1790700" y="346710"/>
                </a:lnTo>
                <a:lnTo>
                  <a:pt x="1616963" y="367030"/>
                </a:lnTo>
                <a:lnTo>
                  <a:pt x="1470660" y="378460"/>
                </a:lnTo>
                <a:close/>
              </a:path>
            </a:pathLst>
          </a:custGeom>
          <a:solidFill>
            <a:srgbClr val="AD5A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990869" y="4324612"/>
            <a:ext cx="1269365" cy="2120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20" b="1">
                <a:solidFill>
                  <a:srgbClr val="FFFFFF"/>
                </a:solidFill>
                <a:latin typeface="微软雅黑"/>
                <a:cs typeface="微软雅黑"/>
              </a:rPr>
              <a:t>组织能力提升飞轮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102350" y="2563367"/>
            <a:ext cx="4246245" cy="1556385"/>
          </a:xfrm>
          <a:custGeom>
            <a:avLst/>
            <a:gdLst/>
            <a:ahLst/>
            <a:cxnLst/>
            <a:rect l="l" t="t" r="r" b="b"/>
            <a:pathLst>
              <a:path w="4246245" h="1556385">
                <a:moveTo>
                  <a:pt x="4238244" y="1556004"/>
                </a:moveTo>
                <a:lnTo>
                  <a:pt x="7620" y="1556004"/>
                </a:lnTo>
                <a:lnTo>
                  <a:pt x="0" y="1548384"/>
                </a:lnTo>
                <a:lnTo>
                  <a:pt x="0" y="7620"/>
                </a:lnTo>
                <a:lnTo>
                  <a:pt x="7620" y="0"/>
                </a:lnTo>
                <a:lnTo>
                  <a:pt x="4238244" y="0"/>
                </a:lnTo>
                <a:lnTo>
                  <a:pt x="4245864" y="7620"/>
                </a:lnTo>
                <a:lnTo>
                  <a:pt x="4245864" y="16764"/>
                </a:lnTo>
                <a:lnTo>
                  <a:pt x="33528" y="16764"/>
                </a:lnTo>
                <a:lnTo>
                  <a:pt x="16764" y="33528"/>
                </a:lnTo>
                <a:lnTo>
                  <a:pt x="33528" y="33528"/>
                </a:lnTo>
                <a:lnTo>
                  <a:pt x="33528" y="1522476"/>
                </a:lnTo>
                <a:lnTo>
                  <a:pt x="16764" y="1522476"/>
                </a:lnTo>
                <a:lnTo>
                  <a:pt x="33528" y="1539240"/>
                </a:lnTo>
                <a:lnTo>
                  <a:pt x="4245864" y="1539240"/>
                </a:lnTo>
                <a:lnTo>
                  <a:pt x="4245864" y="1548384"/>
                </a:lnTo>
                <a:lnTo>
                  <a:pt x="4238244" y="1556004"/>
                </a:lnTo>
                <a:close/>
              </a:path>
              <a:path w="4246245" h="1556385">
                <a:moveTo>
                  <a:pt x="33528" y="33528"/>
                </a:moveTo>
                <a:lnTo>
                  <a:pt x="16764" y="33528"/>
                </a:lnTo>
                <a:lnTo>
                  <a:pt x="33528" y="16764"/>
                </a:lnTo>
                <a:lnTo>
                  <a:pt x="33528" y="33528"/>
                </a:lnTo>
                <a:close/>
              </a:path>
              <a:path w="4246245" h="1556385">
                <a:moveTo>
                  <a:pt x="4212336" y="33528"/>
                </a:moveTo>
                <a:lnTo>
                  <a:pt x="33528" y="33528"/>
                </a:lnTo>
                <a:lnTo>
                  <a:pt x="33528" y="16764"/>
                </a:lnTo>
                <a:lnTo>
                  <a:pt x="4212336" y="16764"/>
                </a:lnTo>
                <a:lnTo>
                  <a:pt x="4212336" y="33528"/>
                </a:lnTo>
                <a:close/>
              </a:path>
              <a:path w="4246245" h="1556385">
                <a:moveTo>
                  <a:pt x="4212336" y="1539240"/>
                </a:moveTo>
                <a:lnTo>
                  <a:pt x="4212336" y="16764"/>
                </a:lnTo>
                <a:lnTo>
                  <a:pt x="4229100" y="33528"/>
                </a:lnTo>
                <a:lnTo>
                  <a:pt x="4245864" y="33528"/>
                </a:lnTo>
                <a:lnTo>
                  <a:pt x="4245864" y="1522476"/>
                </a:lnTo>
                <a:lnTo>
                  <a:pt x="4229100" y="1522476"/>
                </a:lnTo>
                <a:lnTo>
                  <a:pt x="4212336" y="1539240"/>
                </a:lnTo>
                <a:close/>
              </a:path>
              <a:path w="4246245" h="1556385">
                <a:moveTo>
                  <a:pt x="4245864" y="33528"/>
                </a:moveTo>
                <a:lnTo>
                  <a:pt x="4229100" y="33528"/>
                </a:lnTo>
                <a:lnTo>
                  <a:pt x="4212336" y="16764"/>
                </a:lnTo>
                <a:lnTo>
                  <a:pt x="4245864" y="16764"/>
                </a:lnTo>
                <a:lnTo>
                  <a:pt x="4245864" y="33528"/>
                </a:lnTo>
                <a:close/>
              </a:path>
              <a:path w="4246245" h="1556385">
                <a:moveTo>
                  <a:pt x="33528" y="1539240"/>
                </a:moveTo>
                <a:lnTo>
                  <a:pt x="16764" y="1522476"/>
                </a:lnTo>
                <a:lnTo>
                  <a:pt x="33528" y="1522476"/>
                </a:lnTo>
                <a:lnTo>
                  <a:pt x="33528" y="1539240"/>
                </a:lnTo>
                <a:close/>
              </a:path>
              <a:path w="4246245" h="1556385">
                <a:moveTo>
                  <a:pt x="4212336" y="1539240"/>
                </a:moveTo>
                <a:lnTo>
                  <a:pt x="33528" y="1539240"/>
                </a:lnTo>
                <a:lnTo>
                  <a:pt x="33528" y="1522476"/>
                </a:lnTo>
                <a:lnTo>
                  <a:pt x="4212336" y="1522476"/>
                </a:lnTo>
                <a:lnTo>
                  <a:pt x="4212336" y="1539240"/>
                </a:lnTo>
                <a:close/>
              </a:path>
              <a:path w="4246245" h="1556385">
                <a:moveTo>
                  <a:pt x="4245864" y="1539240"/>
                </a:moveTo>
                <a:lnTo>
                  <a:pt x="4212336" y="1539240"/>
                </a:lnTo>
                <a:lnTo>
                  <a:pt x="4229100" y="1522476"/>
                </a:lnTo>
                <a:lnTo>
                  <a:pt x="4245864" y="1522476"/>
                </a:lnTo>
                <a:lnTo>
                  <a:pt x="4245864" y="15392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9426951" y="3020107"/>
            <a:ext cx="1095375" cy="45465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80670" marR="5080" indent="-268605">
              <a:lnSpc>
                <a:spcPct val="100699"/>
              </a:lnSpc>
              <a:spcBef>
                <a:spcPts val="90"/>
              </a:spcBef>
            </a:pPr>
            <a:r>
              <a:rPr dirty="0" sz="1400" b="1">
                <a:solidFill>
                  <a:srgbClr val="00AFEF"/>
                </a:solidFill>
                <a:latin typeface="微软雅黑"/>
                <a:cs typeface="微软雅黑"/>
              </a:rPr>
              <a:t>组织能力建设 </a:t>
            </a:r>
            <a:r>
              <a:rPr dirty="0" sz="1400" b="1">
                <a:solidFill>
                  <a:srgbClr val="00AFEF"/>
                </a:solidFill>
                <a:latin typeface="微软雅黑"/>
                <a:cs typeface="微软雅黑"/>
              </a:rPr>
              <a:t>三要素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52143" y="4735067"/>
            <a:ext cx="4246245" cy="1554480"/>
          </a:xfrm>
          <a:custGeom>
            <a:avLst/>
            <a:gdLst/>
            <a:ahLst/>
            <a:cxnLst/>
            <a:rect l="l" t="t" r="r" b="b"/>
            <a:pathLst>
              <a:path w="4246245" h="1554479">
                <a:moveTo>
                  <a:pt x="4238244" y="1554480"/>
                </a:moveTo>
                <a:lnTo>
                  <a:pt x="7620" y="1554480"/>
                </a:lnTo>
                <a:lnTo>
                  <a:pt x="0" y="1546860"/>
                </a:lnTo>
                <a:lnTo>
                  <a:pt x="0" y="7620"/>
                </a:lnTo>
                <a:lnTo>
                  <a:pt x="7620" y="0"/>
                </a:lnTo>
                <a:lnTo>
                  <a:pt x="4238244" y="0"/>
                </a:lnTo>
                <a:lnTo>
                  <a:pt x="4245864" y="7620"/>
                </a:lnTo>
                <a:lnTo>
                  <a:pt x="4245864" y="16764"/>
                </a:lnTo>
                <a:lnTo>
                  <a:pt x="33528" y="16764"/>
                </a:lnTo>
                <a:lnTo>
                  <a:pt x="16764" y="33528"/>
                </a:lnTo>
                <a:lnTo>
                  <a:pt x="33528" y="33528"/>
                </a:lnTo>
                <a:lnTo>
                  <a:pt x="33528" y="1520952"/>
                </a:lnTo>
                <a:lnTo>
                  <a:pt x="16764" y="1520952"/>
                </a:lnTo>
                <a:lnTo>
                  <a:pt x="33528" y="1537716"/>
                </a:lnTo>
                <a:lnTo>
                  <a:pt x="4245864" y="1537716"/>
                </a:lnTo>
                <a:lnTo>
                  <a:pt x="4245864" y="1546860"/>
                </a:lnTo>
                <a:lnTo>
                  <a:pt x="4238244" y="1554480"/>
                </a:lnTo>
                <a:close/>
              </a:path>
              <a:path w="4246245" h="1554479">
                <a:moveTo>
                  <a:pt x="33528" y="33528"/>
                </a:moveTo>
                <a:lnTo>
                  <a:pt x="16764" y="33528"/>
                </a:lnTo>
                <a:lnTo>
                  <a:pt x="33528" y="16764"/>
                </a:lnTo>
                <a:lnTo>
                  <a:pt x="33528" y="33528"/>
                </a:lnTo>
                <a:close/>
              </a:path>
              <a:path w="4246245" h="1554479">
                <a:moveTo>
                  <a:pt x="4212336" y="33528"/>
                </a:moveTo>
                <a:lnTo>
                  <a:pt x="33528" y="33528"/>
                </a:lnTo>
                <a:lnTo>
                  <a:pt x="33528" y="16764"/>
                </a:lnTo>
                <a:lnTo>
                  <a:pt x="4212336" y="16764"/>
                </a:lnTo>
                <a:lnTo>
                  <a:pt x="4212336" y="33528"/>
                </a:lnTo>
                <a:close/>
              </a:path>
              <a:path w="4246245" h="1554479">
                <a:moveTo>
                  <a:pt x="4212336" y="1537716"/>
                </a:moveTo>
                <a:lnTo>
                  <a:pt x="4212336" y="16764"/>
                </a:lnTo>
                <a:lnTo>
                  <a:pt x="4229100" y="33528"/>
                </a:lnTo>
                <a:lnTo>
                  <a:pt x="4245864" y="33528"/>
                </a:lnTo>
                <a:lnTo>
                  <a:pt x="4245864" y="1520952"/>
                </a:lnTo>
                <a:lnTo>
                  <a:pt x="4229100" y="1520952"/>
                </a:lnTo>
                <a:lnTo>
                  <a:pt x="4212336" y="1537716"/>
                </a:lnTo>
                <a:close/>
              </a:path>
              <a:path w="4246245" h="1554479">
                <a:moveTo>
                  <a:pt x="4245864" y="33528"/>
                </a:moveTo>
                <a:lnTo>
                  <a:pt x="4229100" y="33528"/>
                </a:lnTo>
                <a:lnTo>
                  <a:pt x="4212336" y="16764"/>
                </a:lnTo>
                <a:lnTo>
                  <a:pt x="4245864" y="16764"/>
                </a:lnTo>
                <a:lnTo>
                  <a:pt x="4245864" y="33528"/>
                </a:lnTo>
                <a:close/>
              </a:path>
              <a:path w="4246245" h="1554479">
                <a:moveTo>
                  <a:pt x="33528" y="1537716"/>
                </a:moveTo>
                <a:lnTo>
                  <a:pt x="16764" y="1520952"/>
                </a:lnTo>
                <a:lnTo>
                  <a:pt x="33528" y="1520952"/>
                </a:lnTo>
                <a:lnTo>
                  <a:pt x="33528" y="1537716"/>
                </a:lnTo>
                <a:close/>
              </a:path>
              <a:path w="4246245" h="1554479">
                <a:moveTo>
                  <a:pt x="4212336" y="1537716"/>
                </a:moveTo>
                <a:lnTo>
                  <a:pt x="33528" y="1537716"/>
                </a:lnTo>
                <a:lnTo>
                  <a:pt x="33528" y="1520952"/>
                </a:lnTo>
                <a:lnTo>
                  <a:pt x="4212336" y="1520952"/>
                </a:lnTo>
                <a:lnTo>
                  <a:pt x="4212336" y="1537716"/>
                </a:lnTo>
                <a:close/>
              </a:path>
              <a:path w="4246245" h="1554479">
                <a:moveTo>
                  <a:pt x="4245864" y="1537716"/>
                </a:moveTo>
                <a:lnTo>
                  <a:pt x="4212336" y="1537716"/>
                </a:lnTo>
                <a:lnTo>
                  <a:pt x="4229100" y="1520952"/>
                </a:lnTo>
                <a:lnTo>
                  <a:pt x="4245864" y="1520952"/>
                </a:lnTo>
                <a:lnTo>
                  <a:pt x="4245864" y="15377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32088" y="5057645"/>
            <a:ext cx="2997200" cy="8509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76045">
              <a:lnSpc>
                <a:spcPts val="1635"/>
              </a:lnSpc>
              <a:spcBef>
                <a:spcPts val="135"/>
              </a:spcBef>
            </a:pPr>
            <a:r>
              <a:rPr dirty="0" sz="1550" spc="30">
                <a:latin typeface="微软雅黑"/>
                <a:cs typeface="微软雅黑"/>
              </a:rPr>
              <a:t>业务结果指标</a:t>
            </a:r>
            <a:r>
              <a:rPr dirty="0" sz="1550" spc="10">
                <a:latin typeface="微软雅黑"/>
                <a:cs typeface="微软雅黑"/>
              </a:rPr>
              <a:t>达</a:t>
            </a:r>
            <a:r>
              <a:rPr dirty="0" sz="1550" spc="30">
                <a:latin typeface="微软雅黑"/>
                <a:cs typeface="微软雅黑"/>
              </a:rPr>
              <a:t>成</a:t>
            </a:r>
            <a:endParaRPr sz="1550">
              <a:latin typeface="微软雅黑"/>
              <a:cs typeface="微软雅黑"/>
            </a:endParaRPr>
          </a:p>
          <a:p>
            <a:pPr marL="12700">
              <a:lnSpc>
                <a:spcPts val="1455"/>
              </a:lnSpc>
            </a:pPr>
            <a:r>
              <a:rPr dirty="0" sz="1400" b="1">
                <a:solidFill>
                  <a:srgbClr val="00AFEF"/>
                </a:solidFill>
                <a:latin typeface="微软雅黑"/>
                <a:cs typeface="微软雅黑"/>
              </a:rPr>
              <a:t>价值度量指</a:t>
            </a:r>
            <a:endParaRPr sz="1400">
              <a:latin typeface="微软雅黑"/>
              <a:cs typeface="微软雅黑"/>
            </a:endParaRPr>
          </a:p>
          <a:p>
            <a:pPr marL="181610" marR="2084705" indent="-169545">
              <a:lnSpc>
                <a:spcPct val="100000"/>
              </a:lnSpc>
              <a:spcBef>
                <a:spcPts val="10"/>
              </a:spcBef>
            </a:pPr>
            <a:r>
              <a:rPr dirty="0" sz="1400" b="1">
                <a:solidFill>
                  <a:srgbClr val="00AFEF"/>
                </a:solidFill>
                <a:latin typeface="微软雅黑"/>
                <a:cs typeface="微软雅黑"/>
              </a:rPr>
              <a:t>标树及模型  </a:t>
            </a:r>
            <a:r>
              <a:rPr dirty="0" sz="1400" spc="-5" b="1">
                <a:solidFill>
                  <a:srgbClr val="00AFEF"/>
                </a:solidFill>
                <a:latin typeface="微软雅黑"/>
                <a:cs typeface="微软雅黑"/>
              </a:rPr>
              <a:t>y=f(x)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47" name="object 47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9" name="object 49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0" name="object 50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2" name="object 52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13589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数字化研发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38884" y="3363468"/>
            <a:ext cx="1402080" cy="772795"/>
          </a:xfrm>
          <a:custGeom>
            <a:avLst/>
            <a:gdLst/>
            <a:ahLst/>
            <a:cxnLst/>
            <a:rect l="l" t="t" r="r" b="b"/>
            <a:pathLst>
              <a:path w="1402080" h="772795">
                <a:moveTo>
                  <a:pt x="1402080" y="772668"/>
                </a:moveTo>
                <a:lnTo>
                  <a:pt x="0" y="772668"/>
                </a:lnTo>
                <a:lnTo>
                  <a:pt x="0" y="0"/>
                </a:lnTo>
                <a:lnTo>
                  <a:pt x="1402080" y="0"/>
                </a:lnTo>
                <a:lnTo>
                  <a:pt x="1402080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760476"/>
                </a:lnTo>
                <a:lnTo>
                  <a:pt x="6096" y="760476"/>
                </a:lnTo>
                <a:lnTo>
                  <a:pt x="10668" y="766572"/>
                </a:lnTo>
                <a:lnTo>
                  <a:pt x="1402080" y="766572"/>
                </a:lnTo>
                <a:lnTo>
                  <a:pt x="1402080" y="772668"/>
                </a:lnTo>
                <a:close/>
              </a:path>
              <a:path w="1402080" h="772795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1402080" h="772795">
                <a:moveTo>
                  <a:pt x="1391412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1391412" y="6096"/>
                </a:lnTo>
                <a:lnTo>
                  <a:pt x="1391412" y="10668"/>
                </a:lnTo>
                <a:close/>
              </a:path>
              <a:path w="1402080" h="772795">
                <a:moveTo>
                  <a:pt x="1391412" y="766572"/>
                </a:moveTo>
                <a:lnTo>
                  <a:pt x="1391412" y="6096"/>
                </a:lnTo>
                <a:lnTo>
                  <a:pt x="1395984" y="10668"/>
                </a:lnTo>
                <a:lnTo>
                  <a:pt x="1402080" y="10668"/>
                </a:lnTo>
                <a:lnTo>
                  <a:pt x="1402080" y="760476"/>
                </a:lnTo>
                <a:lnTo>
                  <a:pt x="1395984" y="760476"/>
                </a:lnTo>
                <a:lnTo>
                  <a:pt x="1391412" y="766572"/>
                </a:lnTo>
                <a:close/>
              </a:path>
              <a:path w="1402080" h="772795">
                <a:moveTo>
                  <a:pt x="1402080" y="10668"/>
                </a:moveTo>
                <a:lnTo>
                  <a:pt x="1395984" y="10668"/>
                </a:lnTo>
                <a:lnTo>
                  <a:pt x="1391412" y="6096"/>
                </a:lnTo>
                <a:lnTo>
                  <a:pt x="1402080" y="6096"/>
                </a:lnTo>
                <a:lnTo>
                  <a:pt x="1402080" y="10668"/>
                </a:lnTo>
                <a:close/>
              </a:path>
              <a:path w="1402080" h="772795">
                <a:moveTo>
                  <a:pt x="10668" y="766572"/>
                </a:moveTo>
                <a:lnTo>
                  <a:pt x="6096" y="760476"/>
                </a:lnTo>
                <a:lnTo>
                  <a:pt x="10668" y="760476"/>
                </a:lnTo>
                <a:lnTo>
                  <a:pt x="10668" y="766572"/>
                </a:lnTo>
                <a:close/>
              </a:path>
              <a:path w="1402080" h="772795">
                <a:moveTo>
                  <a:pt x="1391412" y="766572"/>
                </a:moveTo>
                <a:lnTo>
                  <a:pt x="10668" y="766572"/>
                </a:lnTo>
                <a:lnTo>
                  <a:pt x="10668" y="760476"/>
                </a:lnTo>
                <a:lnTo>
                  <a:pt x="1391412" y="760476"/>
                </a:lnTo>
                <a:lnTo>
                  <a:pt x="1391412" y="766572"/>
                </a:lnTo>
                <a:close/>
              </a:path>
              <a:path w="1402080" h="772795">
                <a:moveTo>
                  <a:pt x="1402080" y="766572"/>
                </a:moveTo>
                <a:lnTo>
                  <a:pt x="1391412" y="766572"/>
                </a:lnTo>
                <a:lnTo>
                  <a:pt x="1395984" y="760476"/>
                </a:lnTo>
                <a:lnTo>
                  <a:pt x="1402080" y="760476"/>
                </a:lnTo>
                <a:lnTo>
                  <a:pt x="1402080" y="76657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159447" y="3572124"/>
            <a:ext cx="5588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宋体"/>
                <a:cs typeface="宋体"/>
              </a:rPr>
              <a:t>投入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33488" y="3354323"/>
            <a:ext cx="1402080" cy="772795"/>
          </a:xfrm>
          <a:custGeom>
            <a:avLst/>
            <a:gdLst/>
            <a:ahLst/>
            <a:cxnLst/>
            <a:rect l="l" t="t" r="r" b="b"/>
            <a:pathLst>
              <a:path w="1402079" h="772795">
                <a:moveTo>
                  <a:pt x="1402080" y="772668"/>
                </a:moveTo>
                <a:lnTo>
                  <a:pt x="0" y="772668"/>
                </a:lnTo>
                <a:lnTo>
                  <a:pt x="0" y="0"/>
                </a:lnTo>
                <a:lnTo>
                  <a:pt x="1402080" y="0"/>
                </a:lnTo>
                <a:lnTo>
                  <a:pt x="1402080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762000"/>
                </a:lnTo>
                <a:lnTo>
                  <a:pt x="6096" y="762000"/>
                </a:lnTo>
                <a:lnTo>
                  <a:pt x="10668" y="766572"/>
                </a:lnTo>
                <a:lnTo>
                  <a:pt x="1402080" y="766572"/>
                </a:lnTo>
                <a:lnTo>
                  <a:pt x="1402080" y="772668"/>
                </a:lnTo>
                <a:close/>
              </a:path>
              <a:path w="1402079" h="772795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1402079" h="772795">
                <a:moveTo>
                  <a:pt x="1391412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1391412" y="6096"/>
                </a:lnTo>
                <a:lnTo>
                  <a:pt x="1391412" y="10668"/>
                </a:lnTo>
                <a:close/>
              </a:path>
              <a:path w="1402079" h="772795">
                <a:moveTo>
                  <a:pt x="1391412" y="766572"/>
                </a:moveTo>
                <a:lnTo>
                  <a:pt x="1391412" y="6096"/>
                </a:lnTo>
                <a:lnTo>
                  <a:pt x="1395984" y="10668"/>
                </a:lnTo>
                <a:lnTo>
                  <a:pt x="1402080" y="10668"/>
                </a:lnTo>
                <a:lnTo>
                  <a:pt x="1402080" y="762000"/>
                </a:lnTo>
                <a:lnTo>
                  <a:pt x="1395984" y="762000"/>
                </a:lnTo>
                <a:lnTo>
                  <a:pt x="1391412" y="766572"/>
                </a:lnTo>
                <a:close/>
              </a:path>
              <a:path w="1402079" h="772795">
                <a:moveTo>
                  <a:pt x="1402080" y="10668"/>
                </a:moveTo>
                <a:lnTo>
                  <a:pt x="1395984" y="10668"/>
                </a:lnTo>
                <a:lnTo>
                  <a:pt x="1391412" y="6096"/>
                </a:lnTo>
                <a:lnTo>
                  <a:pt x="1402080" y="6096"/>
                </a:lnTo>
                <a:lnTo>
                  <a:pt x="1402080" y="10668"/>
                </a:lnTo>
                <a:close/>
              </a:path>
              <a:path w="1402079" h="772795">
                <a:moveTo>
                  <a:pt x="10668" y="766572"/>
                </a:moveTo>
                <a:lnTo>
                  <a:pt x="6096" y="762000"/>
                </a:lnTo>
                <a:lnTo>
                  <a:pt x="10668" y="762000"/>
                </a:lnTo>
                <a:lnTo>
                  <a:pt x="10668" y="766572"/>
                </a:lnTo>
                <a:close/>
              </a:path>
              <a:path w="1402079" h="772795">
                <a:moveTo>
                  <a:pt x="1391412" y="766572"/>
                </a:moveTo>
                <a:lnTo>
                  <a:pt x="10668" y="766572"/>
                </a:lnTo>
                <a:lnTo>
                  <a:pt x="10668" y="762000"/>
                </a:lnTo>
                <a:lnTo>
                  <a:pt x="1391412" y="762000"/>
                </a:lnTo>
                <a:lnTo>
                  <a:pt x="1391412" y="766572"/>
                </a:lnTo>
                <a:close/>
              </a:path>
              <a:path w="1402079" h="772795">
                <a:moveTo>
                  <a:pt x="1402080" y="766572"/>
                </a:moveTo>
                <a:lnTo>
                  <a:pt x="1391412" y="766572"/>
                </a:lnTo>
                <a:lnTo>
                  <a:pt x="1395984" y="762000"/>
                </a:lnTo>
                <a:lnTo>
                  <a:pt x="1402080" y="762000"/>
                </a:lnTo>
                <a:lnTo>
                  <a:pt x="1402080" y="76657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753898" y="3563789"/>
            <a:ext cx="5588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宋体"/>
                <a:cs typeface="宋体"/>
              </a:rPr>
              <a:t>产出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94275" y="3354323"/>
            <a:ext cx="1402080" cy="772795"/>
          </a:xfrm>
          <a:custGeom>
            <a:avLst/>
            <a:gdLst/>
            <a:ahLst/>
            <a:cxnLst/>
            <a:rect l="l" t="t" r="r" b="b"/>
            <a:pathLst>
              <a:path w="1402079" h="772795">
                <a:moveTo>
                  <a:pt x="1402080" y="772668"/>
                </a:moveTo>
                <a:lnTo>
                  <a:pt x="0" y="772668"/>
                </a:lnTo>
                <a:lnTo>
                  <a:pt x="0" y="0"/>
                </a:lnTo>
                <a:lnTo>
                  <a:pt x="1402080" y="0"/>
                </a:lnTo>
                <a:lnTo>
                  <a:pt x="1402080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762000"/>
                </a:lnTo>
                <a:lnTo>
                  <a:pt x="6096" y="762000"/>
                </a:lnTo>
                <a:lnTo>
                  <a:pt x="10668" y="766572"/>
                </a:lnTo>
                <a:lnTo>
                  <a:pt x="1402080" y="766572"/>
                </a:lnTo>
                <a:lnTo>
                  <a:pt x="1402080" y="772668"/>
                </a:lnTo>
                <a:close/>
              </a:path>
              <a:path w="1402079" h="772795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1402079" h="772795">
                <a:moveTo>
                  <a:pt x="1389888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1389888" y="6096"/>
                </a:lnTo>
                <a:lnTo>
                  <a:pt x="1389888" y="10668"/>
                </a:lnTo>
                <a:close/>
              </a:path>
              <a:path w="1402079" h="772795">
                <a:moveTo>
                  <a:pt x="1389888" y="766572"/>
                </a:moveTo>
                <a:lnTo>
                  <a:pt x="1389888" y="6096"/>
                </a:lnTo>
                <a:lnTo>
                  <a:pt x="1395984" y="10668"/>
                </a:lnTo>
                <a:lnTo>
                  <a:pt x="1402080" y="10668"/>
                </a:lnTo>
                <a:lnTo>
                  <a:pt x="1402080" y="762000"/>
                </a:lnTo>
                <a:lnTo>
                  <a:pt x="1395984" y="762000"/>
                </a:lnTo>
                <a:lnTo>
                  <a:pt x="1389888" y="766572"/>
                </a:lnTo>
                <a:close/>
              </a:path>
              <a:path w="1402079" h="772795">
                <a:moveTo>
                  <a:pt x="1402080" y="10668"/>
                </a:moveTo>
                <a:lnTo>
                  <a:pt x="1395984" y="10668"/>
                </a:lnTo>
                <a:lnTo>
                  <a:pt x="1389888" y="6096"/>
                </a:lnTo>
                <a:lnTo>
                  <a:pt x="1402080" y="6096"/>
                </a:lnTo>
                <a:lnTo>
                  <a:pt x="1402080" y="10668"/>
                </a:lnTo>
                <a:close/>
              </a:path>
              <a:path w="1402079" h="772795">
                <a:moveTo>
                  <a:pt x="10668" y="766572"/>
                </a:moveTo>
                <a:lnTo>
                  <a:pt x="6096" y="762000"/>
                </a:lnTo>
                <a:lnTo>
                  <a:pt x="10668" y="762000"/>
                </a:lnTo>
                <a:lnTo>
                  <a:pt x="10668" y="766572"/>
                </a:lnTo>
                <a:close/>
              </a:path>
              <a:path w="1402079" h="772795">
                <a:moveTo>
                  <a:pt x="1389888" y="766572"/>
                </a:moveTo>
                <a:lnTo>
                  <a:pt x="10668" y="766572"/>
                </a:lnTo>
                <a:lnTo>
                  <a:pt x="10668" y="762000"/>
                </a:lnTo>
                <a:lnTo>
                  <a:pt x="1389888" y="762000"/>
                </a:lnTo>
                <a:lnTo>
                  <a:pt x="1389888" y="766572"/>
                </a:lnTo>
                <a:close/>
              </a:path>
              <a:path w="1402079" h="772795">
                <a:moveTo>
                  <a:pt x="1402080" y="766572"/>
                </a:moveTo>
                <a:lnTo>
                  <a:pt x="1389888" y="766572"/>
                </a:lnTo>
                <a:lnTo>
                  <a:pt x="1395984" y="762000"/>
                </a:lnTo>
                <a:lnTo>
                  <a:pt x="1402080" y="762000"/>
                </a:lnTo>
                <a:lnTo>
                  <a:pt x="1402080" y="76657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913958" y="3563789"/>
            <a:ext cx="5619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20">
                <a:latin typeface="宋体"/>
                <a:cs typeface="宋体"/>
              </a:rPr>
              <a:t>过</a:t>
            </a:r>
            <a:r>
              <a:rPr dirty="0" sz="2100">
                <a:latin typeface="宋体"/>
                <a:cs typeface="宋体"/>
              </a:rPr>
              <a:t>程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17402" y="3378140"/>
            <a:ext cx="377190" cy="7480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700" spc="20">
                <a:latin typeface="Arial"/>
                <a:cs typeface="Arial"/>
              </a:rPr>
              <a:t>+</a:t>
            </a:r>
            <a:endParaRPr sz="4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6819" y="3381373"/>
            <a:ext cx="377190" cy="7480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700" spc="20">
                <a:latin typeface="Arial"/>
                <a:cs typeface="Arial"/>
              </a:rPr>
              <a:t>=</a:t>
            </a:r>
            <a:endParaRPr sz="4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16480" y="2447543"/>
            <a:ext cx="5930265" cy="783590"/>
          </a:xfrm>
          <a:custGeom>
            <a:avLst/>
            <a:gdLst/>
            <a:ahLst/>
            <a:cxnLst/>
            <a:rect l="l" t="t" r="r" b="b"/>
            <a:pathLst>
              <a:path w="5930265" h="783589">
                <a:moveTo>
                  <a:pt x="38100" y="765048"/>
                </a:moveTo>
                <a:lnTo>
                  <a:pt x="0" y="754380"/>
                </a:lnTo>
                <a:lnTo>
                  <a:pt x="6095" y="734568"/>
                </a:lnTo>
                <a:lnTo>
                  <a:pt x="13715" y="714756"/>
                </a:lnTo>
                <a:lnTo>
                  <a:pt x="33528" y="675132"/>
                </a:lnTo>
                <a:lnTo>
                  <a:pt x="59435" y="635508"/>
                </a:lnTo>
                <a:lnTo>
                  <a:pt x="91439" y="597408"/>
                </a:lnTo>
                <a:lnTo>
                  <a:pt x="129539" y="560832"/>
                </a:lnTo>
                <a:lnTo>
                  <a:pt x="173735" y="525780"/>
                </a:lnTo>
                <a:lnTo>
                  <a:pt x="224028" y="490728"/>
                </a:lnTo>
                <a:lnTo>
                  <a:pt x="278891" y="457200"/>
                </a:lnTo>
                <a:lnTo>
                  <a:pt x="339851" y="423672"/>
                </a:lnTo>
                <a:lnTo>
                  <a:pt x="475487" y="361188"/>
                </a:lnTo>
                <a:lnTo>
                  <a:pt x="551687" y="332232"/>
                </a:lnTo>
                <a:lnTo>
                  <a:pt x="632459" y="303276"/>
                </a:lnTo>
                <a:lnTo>
                  <a:pt x="716279" y="275844"/>
                </a:lnTo>
                <a:lnTo>
                  <a:pt x="806195" y="248412"/>
                </a:lnTo>
                <a:lnTo>
                  <a:pt x="900684" y="222504"/>
                </a:lnTo>
                <a:lnTo>
                  <a:pt x="998219" y="198120"/>
                </a:lnTo>
                <a:lnTo>
                  <a:pt x="1098803" y="175260"/>
                </a:lnTo>
                <a:lnTo>
                  <a:pt x="1313687" y="132588"/>
                </a:lnTo>
                <a:lnTo>
                  <a:pt x="1426463" y="112776"/>
                </a:lnTo>
                <a:lnTo>
                  <a:pt x="1662683" y="79248"/>
                </a:lnTo>
                <a:lnTo>
                  <a:pt x="1784603" y="64008"/>
                </a:lnTo>
                <a:lnTo>
                  <a:pt x="1911095" y="50292"/>
                </a:lnTo>
                <a:lnTo>
                  <a:pt x="2039111" y="38100"/>
                </a:lnTo>
                <a:lnTo>
                  <a:pt x="2168651" y="27432"/>
                </a:lnTo>
                <a:lnTo>
                  <a:pt x="2302763" y="18288"/>
                </a:lnTo>
                <a:lnTo>
                  <a:pt x="2575559" y="6096"/>
                </a:lnTo>
                <a:lnTo>
                  <a:pt x="2715767" y="1524"/>
                </a:lnTo>
                <a:lnTo>
                  <a:pt x="2855975" y="0"/>
                </a:lnTo>
                <a:lnTo>
                  <a:pt x="3008375" y="0"/>
                </a:lnTo>
                <a:lnTo>
                  <a:pt x="3157727" y="1524"/>
                </a:lnTo>
                <a:lnTo>
                  <a:pt x="3305555" y="4572"/>
                </a:lnTo>
                <a:lnTo>
                  <a:pt x="3450335" y="10668"/>
                </a:lnTo>
                <a:lnTo>
                  <a:pt x="3593591" y="18288"/>
                </a:lnTo>
                <a:lnTo>
                  <a:pt x="3733799" y="27432"/>
                </a:lnTo>
                <a:lnTo>
                  <a:pt x="3855147" y="38100"/>
                </a:lnTo>
                <a:lnTo>
                  <a:pt x="3006851" y="38100"/>
                </a:lnTo>
                <a:lnTo>
                  <a:pt x="3007355" y="38110"/>
                </a:lnTo>
                <a:lnTo>
                  <a:pt x="2715767" y="41148"/>
                </a:lnTo>
                <a:lnTo>
                  <a:pt x="2577083" y="44196"/>
                </a:lnTo>
                <a:lnTo>
                  <a:pt x="2439923" y="50292"/>
                </a:lnTo>
                <a:lnTo>
                  <a:pt x="2304287" y="57912"/>
                </a:lnTo>
                <a:lnTo>
                  <a:pt x="2171699" y="67056"/>
                </a:lnTo>
                <a:lnTo>
                  <a:pt x="1914143" y="88392"/>
                </a:lnTo>
                <a:lnTo>
                  <a:pt x="1789175" y="102108"/>
                </a:lnTo>
                <a:lnTo>
                  <a:pt x="1667255" y="117348"/>
                </a:lnTo>
                <a:lnTo>
                  <a:pt x="1548383" y="134112"/>
                </a:lnTo>
                <a:lnTo>
                  <a:pt x="1549907" y="134112"/>
                </a:lnTo>
                <a:lnTo>
                  <a:pt x="1321307" y="170688"/>
                </a:lnTo>
                <a:lnTo>
                  <a:pt x="1107947" y="213360"/>
                </a:lnTo>
                <a:lnTo>
                  <a:pt x="1007363" y="236220"/>
                </a:lnTo>
                <a:lnTo>
                  <a:pt x="909828" y="260604"/>
                </a:lnTo>
                <a:lnTo>
                  <a:pt x="816863" y="286512"/>
                </a:lnTo>
                <a:lnTo>
                  <a:pt x="728471" y="312420"/>
                </a:lnTo>
                <a:lnTo>
                  <a:pt x="644651" y="339852"/>
                </a:lnTo>
                <a:lnTo>
                  <a:pt x="565403" y="368808"/>
                </a:lnTo>
                <a:lnTo>
                  <a:pt x="490728" y="397764"/>
                </a:lnTo>
                <a:lnTo>
                  <a:pt x="420623" y="428244"/>
                </a:lnTo>
                <a:lnTo>
                  <a:pt x="422148" y="428244"/>
                </a:lnTo>
                <a:lnTo>
                  <a:pt x="356615" y="458724"/>
                </a:lnTo>
                <a:lnTo>
                  <a:pt x="358139" y="458724"/>
                </a:lnTo>
                <a:lnTo>
                  <a:pt x="298703" y="490728"/>
                </a:lnTo>
                <a:lnTo>
                  <a:pt x="247787" y="522732"/>
                </a:lnTo>
                <a:lnTo>
                  <a:pt x="245363" y="522732"/>
                </a:lnTo>
                <a:lnTo>
                  <a:pt x="198715" y="556260"/>
                </a:lnTo>
                <a:lnTo>
                  <a:pt x="198119" y="556260"/>
                </a:lnTo>
                <a:lnTo>
                  <a:pt x="157303" y="589788"/>
                </a:lnTo>
                <a:lnTo>
                  <a:pt x="156971" y="589788"/>
                </a:lnTo>
                <a:lnTo>
                  <a:pt x="120458" y="624840"/>
                </a:lnTo>
                <a:lnTo>
                  <a:pt x="118871" y="626364"/>
                </a:lnTo>
                <a:lnTo>
                  <a:pt x="118998" y="626364"/>
                </a:lnTo>
                <a:lnTo>
                  <a:pt x="103631" y="643128"/>
                </a:lnTo>
                <a:lnTo>
                  <a:pt x="103885" y="643128"/>
                </a:lnTo>
                <a:lnTo>
                  <a:pt x="91185" y="658368"/>
                </a:lnTo>
                <a:lnTo>
                  <a:pt x="89915" y="658368"/>
                </a:lnTo>
                <a:lnTo>
                  <a:pt x="77723" y="676656"/>
                </a:lnTo>
                <a:lnTo>
                  <a:pt x="67944" y="693420"/>
                </a:lnTo>
                <a:lnTo>
                  <a:pt x="67055" y="693420"/>
                </a:lnTo>
                <a:lnTo>
                  <a:pt x="56387" y="711708"/>
                </a:lnTo>
                <a:lnTo>
                  <a:pt x="57911" y="711708"/>
                </a:lnTo>
                <a:lnTo>
                  <a:pt x="48768" y="729996"/>
                </a:lnTo>
                <a:lnTo>
                  <a:pt x="49656" y="729996"/>
                </a:lnTo>
                <a:lnTo>
                  <a:pt x="43306" y="745236"/>
                </a:lnTo>
                <a:lnTo>
                  <a:pt x="42671" y="745236"/>
                </a:lnTo>
                <a:lnTo>
                  <a:pt x="38100" y="765048"/>
                </a:lnTo>
                <a:close/>
              </a:path>
              <a:path w="5930265" h="783589">
                <a:moveTo>
                  <a:pt x="3007355" y="38110"/>
                </a:moveTo>
                <a:lnTo>
                  <a:pt x="3006851" y="38100"/>
                </a:lnTo>
                <a:lnTo>
                  <a:pt x="3008375" y="38100"/>
                </a:lnTo>
                <a:lnTo>
                  <a:pt x="3007355" y="38110"/>
                </a:lnTo>
                <a:close/>
              </a:path>
              <a:path w="5930265" h="783589">
                <a:moveTo>
                  <a:pt x="5686043" y="548640"/>
                </a:moveTo>
                <a:lnTo>
                  <a:pt x="5660135" y="530352"/>
                </a:lnTo>
                <a:lnTo>
                  <a:pt x="5632703" y="512064"/>
                </a:lnTo>
                <a:lnTo>
                  <a:pt x="5603747" y="495300"/>
                </a:lnTo>
                <a:lnTo>
                  <a:pt x="5605271" y="495300"/>
                </a:lnTo>
                <a:lnTo>
                  <a:pt x="5574791" y="478536"/>
                </a:lnTo>
                <a:lnTo>
                  <a:pt x="5542787" y="461772"/>
                </a:lnTo>
                <a:lnTo>
                  <a:pt x="5474207" y="428244"/>
                </a:lnTo>
                <a:lnTo>
                  <a:pt x="5475731" y="428244"/>
                </a:lnTo>
                <a:lnTo>
                  <a:pt x="5401055" y="396240"/>
                </a:lnTo>
                <a:lnTo>
                  <a:pt x="5321807" y="365760"/>
                </a:lnTo>
                <a:lnTo>
                  <a:pt x="5236463" y="335280"/>
                </a:lnTo>
                <a:lnTo>
                  <a:pt x="5237987" y="335280"/>
                </a:lnTo>
                <a:lnTo>
                  <a:pt x="5146547" y="306324"/>
                </a:lnTo>
                <a:lnTo>
                  <a:pt x="5052059" y="278892"/>
                </a:lnTo>
                <a:lnTo>
                  <a:pt x="4951475" y="251460"/>
                </a:lnTo>
                <a:lnTo>
                  <a:pt x="4952999" y="251460"/>
                </a:lnTo>
                <a:lnTo>
                  <a:pt x="4738115" y="202692"/>
                </a:lnTo>
                <a:lnTo>
                  <a:pt x="4739639" y="202692"/>
                </a:lnTo>
                <a:lnTo>
                  <a:pt x="4507991" y="160020"/>
                </a:lnTo>
                <a:lnTo>
                  <a:pt x="4509515" y="160020"/>
                </a:lnTo>
                <a:lnTo>
                  <a:pt x="4387595" y="140208"/>
                </a:lnTo>
                <a:lnTo>
                  <a:pt x="4262627" y="121920"/>
                </a:lnTo>
                <a:lnTo>
                  <a:pt x="4134611" y="105156"/>
                </a:lnTo>
                <a:lnTo>
                  <a:pt x="3869435" y="77724"/>
                </a:lnTo>
                <a:lnTo>
                  <a:pt x="3730751" y="67056"/>
                </a:lnTo>
                <a:lnTo>
                  <a:pt x="3732275" y="67056"/>
                </a:lnTo>
                <a:lnTo>
                  <a:pt x="3590543" y="57912"/>
                </a:lnTo>
                <a:lnTo>
                  <a:pt x="3592067" y="57912"/>
                </a:lnTo>
                <a:lnTo>
                  <a:pt x="3448811" y="50292"/>
                </a:lnTo>
                <a:lnTo>
                  <a:pt x="3304031" y="44196"/>
                </a:lnTo>
                <a:lnTo>
                  <a:pt x="3007355" y="38110"/>
                </a:lnTo>
                <a:lnTo>
                  <a:pt x="3855264" y="38110"/>
                </a:lnTo>
                <a:lnTo>
                  <a:pt x="4006595" y="51816"/>
                </a:lnTo>
                <a:lnTo>
                  <a:pt x="4139183" y="67056"/>
                </a:lnTo>
                <a:lnTo>
                  <a:pt x="4268723" y="83820"/>
                </a:lnTo>
                <a:lnTo>
                  <a:pt x="4393691" y="102108"/>
                </a:lnTo>
                <a:lnTo>
                  <a:pt x="4632959" y="141732"/>
                </a:lnTo>
                <a:lnTo>
                  <a:pt x="4747259" y="164592"/>
                </a:lnTo>
                <a:lnTo>
                  <a:pt x="4856987" y="188976"/>
                </a:lnTo>
                <a:lnTo>
                  <a:pt x="4962143" y="214884"/>
                </a:lnTo>
                <a:lnTo>
                  <a:pt x="5062727" y="240792"/>
                </a:lnTo>
                <a:lnTo>
                  <a:pt x="5158739" y="268224"/>
                </a:lnTo>
                <a:lnTo>
                  <a:pt x="5250179" y="298704"/>
                </a:lnTo>
                <a:lnTo>
                  <a:pt x="5335523" y="329184"/>
                </a:lnTo>
                <a:lnTo>
                  <a:pt x="5416295" y="359664"/>
                </a:lnTo>
                <a:lnTo>
                  <a:pt x="5490971" y="393192"/>
                </a:lnTo>
                <a:lnTo>
                  <a:pt x="5561075" y="426720"/>
                </a:lnTo>
                <a:lnTo>
                  <a:pt x="5654039" y="480060"/>
                </a:lnTo>
                <a:lnTo>
                  <a:pt x="5708903" y="516636"/>
                </a:lnTo>
                <a:lnTo>
                  <a:pt x="5748527" y="547116"/>
                </a:lnTo>
                <a:lnTo>
                  <a:pt x="5686043" y="547116"/>
                </a:lnTo>
                <a:lnTo>
                  <a:pt x="5686043" y="548640"/>
                </a:lnTo>
                <a:close/>
              </a:path>
              <a:path w="5930265" h="783589">
                <a:moveTo>
                  <a:pt x="245363" y="524256"/>
                </a:moveTo>
                <a:lnTo>
                  <a:pt x="245363" y="522732"/>
                </a:lnTo>
                <a:lnTo>
                  <a:pt x="247787" y="522732"/>
                </a:lnTo>
                <a:lnTo>
                  <a:pt x="245363" y="524256"/>
                </a:lnTo>
                <a:close/>
              </a:path>
              <a:path w="5930265" h="783589">
                <a:moveTo>
                  <a:pt x="5770594" y="619536"/>
                </a:moveTo>
                <a:lnTo>
                  <a:pt x="5731763" y="583692"/>
                </a:lnTo>
                <a:lnTo>
                  <a:pt x="5708903" y="565404"/>
                </a:lnTo>
                <a:lnTo>
                  <a:pt x="5710427" y="565404"/>
                </a:lnTo>
                <a:lnTo>
                  <a:pt x="5686043" y="547116"/>
                </a:lnTo>
                <a:lnTo>
                  <a:pt x="5748527" y="547116"/>
                </a:lnTo>
                <a:lnTo>
                  <a:pt x="5779007" y="573024"/>
                </a:lnTo>
                <a:lnTo>
                  <a:pt x="5817107" y="612648"/>
                </a:lnTo>
                <a:lnTo>
                  <a:pt x="5822265" y="618744"/>
                </a:lnTo>
                <a:lnTo>
                  <a:pt x="5769863" y="618744"/>
                </a:lnTo>
                <a:lnTo>
                  <a:pt x="5770594" y="619536"/>
                </a:lnTo>
                <a:close/>
              </a:path>
              <a:path w="5930265" h="783589">
                <a:moveTo>
                  <a:pt x="196595" y="557784"/>
                </a:moveTo>
                <a:lnTo>
                  <a:pt x="198119" y="556260"/>
                </a:lnTo>
                <a:lnTo>
                  <a:pt x="198715" y="556260"/>
                </a:lnTo>
                <a:lnTo>
                  <a:pt x="196595" y="557784"/>
                </a:lnTo>
                <a:close/>
              </a:path>
              <a:path w="5930265" h="783589">
                <a:moveTo>
                  <a:pt x="155448" y="591312"/>
                </a:moveTo>
                <a:lnTo>
                  <a:pt x="156971" y="589788"/>
                </a:lnTo>
                <a:lnTo>
                  <a:pt x="157303" y="589788"/>
                </a:lnTo>
                <a:lnTo>
                  <a:pt x="155448" y="591312"/>
                </a:lnTo>
                <a:close/>
              </a:path>
              <a:path w="5930265" h="783589">
                <a:moveTo>
                  <a:pt x="5771387" y="620268"/>
                </a:moveTo>
                <a:lnTo>
                  <a:pt x="5770594" y="619536"/>
                </a:lnTo>
                <a:lnTo>
                  <a:pt x="5769863" y="618744"/>
                </a:lnTo>
                <a:lnTo>
                  <a:pt x="5771387" y="620268"/>
                </a:lnTo>
                <a:close/>
              </a:path>
              <a:path w="5930265" h="783589">
                <a:moveTo>
                  <a:pt x="5823554" y="620268"/>
                </a:moveTo>
                <a:lnTo>
                  <a:pt x="5771387" y="620268"/>
                </a:lnTo>
                <a:lnTo>
                  <a:pt x="5769863" y="618744"/>
                </a:lnTo>
                <a:lnTo>
                  <a:pt x="5822265" y="618744"/>
                </a:lnTo>
                <a:lnTo>
                  <a:pt x="5823554" y="620268"/>
                </a:lnTo>
                <a:close/>
              </a:path>
              <a:path w="5930265" h="783589">
                <a:moveTo>
                  <a:pt x="5838225" y="638556"/>
                </a:moveTo>
                <a:lnTo>
                  <a:pt x="5788151" y="638556"/>
                </a:lnTo>
                <a:lnTo>
                  <a:pt x="5770594" y="619536"/>
                </a:lnTo>
                <a:lnTo>
                  <a:pt x="5771387" y="620268"/>
                </a:lnTo>
                <a:lnTo>
                  <a:pt x="5823554" y="620268"/>
                </a:lnTo>
                <a:lnTo>
                  <a:pt x="5833871" y="632460"/>
                </a:lnTo>
                <a:lnTo>
                  <a:pt x="5838225" y="638556"/>
                </a:lnTo>
                <a:close/>
              </a:path>
              <a:path w="5930265" h="783589">
                <a:moveTo>
                  <a:pt x="118871" y="626364"/>
                </a:moveTo>
                <a:lnTo>
                  <a:pt x="120395" y="624840"/>
                </a:lnTo>
                <a:lnTo>
                  <a:pt x="119929" y="625348"/>
                </a:lnTo>
                <a:lnTo>
                  <a:pt x="118871" y="626364"/>
                </a:lnTo>
                <a:close/>
              </a:path>
              <a:path w="5930265" h="783589">
                <a:moveTo>
                  <a:pt x="119929" y="625348"/>
                </a:moveTo>
                <a:lnTo>
                  <a:pt x="120395" y="624840"/>
                </a:lnTo>
                <a:lnTo>
                  <a:pt x="119929" y="625348"/>
                </a:lnTo>
                <a:close/>
              </a:path>
              <a:path w="5930265" h="783589">
                <a:moveTo>
                  <a:pt x="118998" y="626364"/>
                </a:moveTo>
                <a:lnTo>
                  <a:pt x="118871" y="626364"/>
                </a:lnTo>
                <a:lnTo>
                  <a:pt x="119929" y="625348"/>
                </a:lnTo>
                <a:lnTo>
                  <a:pt x="118998" y="626364"/>
                </a:lnTo>
                <a:close/>
              </a:path>
              <a:path w="5930265" h="783589">
                <a:moveTo>
                  <a:pt x="5850635" y="656844"/>
                </a:moveTo>
                <a:lnTo>
                  <a:pt x="5803391" y="656844"/>
                </a:lnTo>
                <a:lnTo>
                  <a:pt x="5786627" y="637032"/>
                </a:lnTo>
                <a:lnTo>
                  <a:pt x="5788151" y="638556"/>
                </a:lnTo>
                <a:lnTo>
                  <a:pt x="5838225" y="638556"/>
                </a:lnTo>
                <a:lnTo>
                  <a:pt x="5849111" y="653796"/>
                </a:lnTo>
                <a:lnTo>
                  <a:pt x="5850635" y="656844"/>
                </a:lnTo>
                <a:close/>
              </a:path>
              <a:path w="5930265" h="783589">
                <a:moveTo>
                  <a:pt x="5908482" y="701040"/>
                </a:moveTo>
                <a:lnTo>
                  <a:pt x="5827775" y="701040"/>
                </a:lnTo>
                <a:lnTo>
                  <a:pt x="5864351" y="684276"/>
                </a:lnTo>
                <a:lnTo>
                  <a:pt x="5856187" y="667948"/>
                </a:lnTo>
                <a:lnTo>
                  <a:pt x="5929883" y="640080"/>
                </a:lnTo>
                <a:lnTo>
                  <a:pt x="5908482" y="701040"/>
                </a:lnTo>
                <a:close/>
              </a:path>
              <a:path w="5930265" h="783589">
                <a:moveTo>
                  <a:pt x="103885" y="643128"/>
                </a:moveTo>
                <a:lnTo>
                  <a:pt x="103631" y="643128"/>
                </a:lnTo>
                <a:lnTo>
                  <a:pt x="105155" y="641604"/>
                </a:lnTo>
                <a:lnTo>
                  <a:pt x="103885" y="643128"/>
                </a:lnTo>
                <a:close/>
              </a:path>
              <a:path w="5930265" h="783589">
                <a:moveTo>
                  <a:pt x="5816575" y="674440"/>
                </a:moveTo>
                <a:lnTo>
                  <a:pt x="5801867" y="655320"/>
                </a:lnTo>
                <a:lnTo>
                  <a:pt x="5803391" y="656844"/>
                </a:lnTo>
                <a:lnTo>
                  <a:pt x="5850635" y="656844"/>
                </a:lnTo>
                <a:lnTo>
                  <a:pt x="5856187" y="667948"/>
                </a:lnTo>
                <a:lnTo>
                  <a:pt x="5845250" y="672084"/>
                </a:lnTo>
                <a:lnTo>
                  <a:pt x="5815583" y="672084"/>
                </a:lnTo>
                <a:lnTo>
                  <a:pt x="5816575" y="674440"/>
                </a:lnTo>
                <a:close/>
              </a:path>
              <a:path w="5930265" h="783589">
                <a:moveTo>
                  <a:pt x="89915" y="659892"/>
                </a:moveTo>
                <a:lnTo>
                  <a:pt x="89915" y="658368"/>
                </a:lnTo>
                <a:lnTo>
                  <a:pt x="91185" y="658368"/>
                </a:lnTo>
                <a:lnTo>
                  <a:pt x="89915" y="659892"/>
                </a:lnTo>
                <a:close/>
              </a:path>
              <a:path w="5930265" h="783589">
                <a:moveTo>
                  <a:pt x="5827775" y="701040"/>
                </a:moveTo>
                <a:lnTo>
                  <a:pt x="5819658" y="681761"/>
                </a:lnTo>
                <a:lnTo>
                  <a:pt x="5856187" y="667948"/>
                </a:lnTo>
                <a:lnTo>
                  <a:pt x="5864351" y="684276"/>
                </a:lnTo>
                <a:lnTo>
                  <a:pt x="5827775" y="701040"/>
                </a:lnTo>
                <a:close/>
              </a:path>
              <a:path w="5930265" h="783589">
                <a:moveTo>
                  <a:pt x="5817107" y="675132"/>
                </a:moveTo>
                <a:lnTo>
                  <a:pt x="5816575" y="674440"/>
                </a:lnTo>
                <a:lnTo>
                  <a:pt x="5815583" y="672084"/>
                </a:lnTo>
                <a:lnTo>
                  <a:pt x="5817107" y="675132"/>
                </a:lnTo>
                <a:close/>
              </a:path>
              <a:path w="5930265" h="783589">
                <a:moveTo>
                  <a:pt x="5837190" y="675132"/>
                </a:moveTo>
                <a:lnTo>
                  <a:pt x="5817107" y="675132"/>
                </a:lnTo>
                <a:lnTo>
                  <a:pt x="5815583" y="672084"/>
                </a:lnTo>
                <a:lnTo>
                  <a:pt x="5845250" y="672084"/>
                </a:lnTo>
                <a:lnTo>
                  <a:pt x="5837190" y="675132"/>
                </a:lnTo>
                <a:close/>
              </a:path>
              <a:path w="5930265" h="783589">
                <a:moveTo>
                  <a:pt x="5819658" y="681761"/>
                </a:moveTo>
                <a:lnTo>
                  <a:pt x="5816575" y="674440"/>
                </a:lnTo>
                <a:lnTo>
                  <a:pt x="5817107" y="675132"/>
                </a:lnTo>
                <a:lnTo>
                  <a:pt x="5837190" y="675132"/>
                </a:lnTo>
                <a:lnTo>
                  <a:pt x="5819658" y="681761"/>
                </a:lnTo>
                <a:close/>
              </a:path>
              <a:path w="5930265" h="783589">
                <a:moveTo>
                  <a:pt x="5879591" y="783336"/>
                </a:moveTo>
                <a:lnTo>
                  <a:pt x="5748527" y="708660"/>
                </a:lnTo>
                <a:lnTo>
                  <a:pt x="5819658" y="681761"/>
                </a:lnTo>
                <a:lnTo>
                  <a:pt x="5827775" y="701040"/>
                </a:lnTo>
                <a:lnTo>
                  <a:pt x="5908482" y="701040"/>
                </a:lnTo>
                <a:lnTo>
                  <a:pt x="5879591" y="783336"/>
                </a:lnTo>
                <a:close/>
              </a:path>
              <a:path w="5930265" h="783589">
                <a:moveTo>
                  <a:pt x="67055" y="694944"/>
                </a:moveTo>
                <a:lnTo>
                  <a:pt x="67055" y="693420"/>
                </a:lnTo>
                <a:lnTo>
                  <a:pt x="67944" y="693420"/>
                </a:lnTo>
                <a:lnTo>
                  <a:pt x="67055" y="694944"/>
                </a:lnTo>
                <a:close/>
              </a:path>
              <a:path w="5930265" h="783589">
                <a:moveTo>
                  <a:pt x="49656" y="729996"/>
                </a:moveTo>
                <a:lnTo>
                  <a:pt x="48768" y="729996"/>
                </a:lnTo>
                <a:lnTo>
                  <a:pt x="50291" y="728472"/>
                </a:lnTo>
                <a:lnTo>
                  <a:pt x="49656" y="729996"/>
                </a:lnTo>
                <a:close/>
              </a:path>
              <a:path w="5930265" h="783589">
                <a:moveTo>
                  <a:pt x="42671" y="746760"/>
                </a:moveTo>
                <a:lnTo>
                  <a:pt x="42671" y="745236"/>
                </a:lnTo>
                <a:lnTo>
                  <a:pt x="43306" y="745236"/>
                </a:lnTo>
                <a:lnTo>
                  <a:pt x="42671" y="7467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290018" y="4294073"/>
            <a:ext cx="25844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latin typeface="Arial"/>
                <a:cs typeface="Arial"/>
              </a:rPr>
              <a:t>x</a:t>
            </a:r>
            <a:r>
              <a:rPr dirty="0" sz="1750">
                <a:latin typeface="Arial"/>
                <a:cs typeface="Arial"/>
              </a:rPr>
              <a:t>1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20829" y="4297448"/>
            <a:ext cx="99949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latin typeface="Arial"/>
                <a:cs typeface="Arial"/>
              </a:rPr>
              <a:t>x</a:t>
            </a:r>
            <a:r>
              <a:rPr dirty="0" sz="1750">
                <a:latin typeface="Arial"/>
                <a:cs typeface="Arial"/>
              </a:rPr>
              <a:t>2</a:t>
            </a:r>
            <a:r>
              <a:rPr dirty="0" sz="1750">
                <a:latin typeface="宋体"/>
                <a:cs typeface="宋体"/>
              </a:rPr>
              <a:t>、</a:t>
            </a:r>
            <a:r>
              <a:rPr dirty="0" sz="1750" spc="-20">
                <a:latin typeface="Arial"/>
                <a:cs typeface="Arial"/>
              </a:rPr>
              <a:t>x</a:t>
            </a:r>
            <a:r>
              <a:rPr dirty="0" sz="1750" spc="5">
                <a:latin typeface="Arial"/>
                <a:cs typeface="Arial"/>
              </a:rPr>
              <a:t>3</a:t>
            </a:r>
            <a:r>
              <a:rPr dirty="0" sz="1750">
                <a:latin typeface="Arial"/>
                <a:cs typeface="Arial"/>
              </a:rPr>
              <a:t>….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1654" y="4294073"/>
            <a:ext cx="13716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Arial"/>
                <a:cs typeface="Arial"/>
              </a:rPr>
              <a:t>y</a:t>
            </a:r>
            <a:endParaRPr sz="17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93031" y="1670370"/>
            <a:ext cx="932815" cy="677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145" marR="5080" indent="-5080">
              <a:lnSpc>
                <a:spcPct val="122200"/>
              </a:lnSpc>
              <a:spcBef>
                <a:spcPts val="95"/>
              </a:spcBef>
            </a:pPr>
            <a:r>
              <a:rPr dirty="0" sz="1750" spc="-10">
                <a:latin typeface="Arial"/>
                <a:cs typeface="Arial"/>
              </a:rPr>
              <a:t>y= </a:t>
            </a:r>
            <a:r>
              <a:rPr dirty="0" sz="1750">
                <a:latin typeface="Arial"/>
                <a:cs typeface="Arial"/>
              </a:rPr>
              <a:t>f</a:t>
            </a:r>
            <a:r>
              <a:rPr dirty="0" sz="1750" spc="-70">
                <a:latin typeface="Arial"/>
                <a:cs typeface="Arial"/>
              </a:rPr>
              <a:t> </a:t>
            </a:r>
            <a:r>
              <a:rPr dirty="0" sz="1750" spc="-5">
                <a:latin typeface="Arial"/>
                <a:cs typeface="Arial"/>
              </a:rPr>
              <a:t>(x)</a:t>
            </a:r>
            <a:r>
              <a:rPr dirty="0" sz="1750" spc="-5">
                <a:latin typeface="宋体"/>
                <a:cs typeface="宋体"/>
              </a:rPr>
              <a:t>？  </a:t>
            </a:r>
            <a:r>
              <a:rPr dirty="0" sz="1750">
                <a:latin typeface="宋体"/>
                <a:cs typeface="宋体"/>
              </a:rPr>
              <a:t>关系？</a:t>
            </a:r>
            <a:endParaRPr sz="1750">
              <a:latin typeface="宋体"/>
              <a:cs typeface="宋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04387" y="5123688"/>
            <a:ext cx="4482465" cy="772795"/>
          </a:xfrm>
          <a:custGeom>
            <a:avLst/>
            <a:gdLst/>
            <a:ahLst/>
            <a:cxnLst/>
            <a:rect l="l" t="t" r="r" b="b"/>
            <a:pathLst>
              <a:path w="4482465" h="772795">
                <a:moveTo>
                  <a:pt x="4482084" y="772668"/>
                </a:moveTo>
                <a:lnTo>
                  <a:pt x="0" y="772668"/>
                </a:lnTo>
                <a:lnTo>
                  <a:pt x="0" y="0"/>
                </a:lnTo>
                <a:lnTo>
                  <a:pt x="4482084" y="0"/>
                </a:lnTo>
                <a:lnTo>
                  <a:pt x="4482084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760476"/>
                </a:lnTo>
                <a:lnTo>
                  <a:pt x="4572" y="760476"/>
                </a:lnTo>
                <a:lnTo>
                  <a:pt x="10668" y="766572"/>
                </a:lnTo>
                <a:lnTo>
                  <a:pt x="4482084" y="766572"/>
                </a:lnTo>
                <a:lnTo>
                  <a:pt x="4482084" y="772668"/>
                </a:lnTo>
                <a:close/>
              </a:path>
              <a:path w="4482465" h="772795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4482465" h="772795">
                <a:moveTo>
                  <a:pt x="4469892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4469892" y="4572"/>
                </a:lnTo>
                <a:lnTo>
                  <a:pt x="4469892" y="10668"/>
                </a:lnTo>
                <a:close/>
              </a:path>
              <a:path w="4482465" h="772795">
                <a:moveTo>
                  <a:pt x="4469892" y="766572"/>
                </a:moveTo>
                <a:lnTo>
                  <a:pt x="4469892" y="4572"/>
                </a:lnTo>
                <a:lnTo>
                  <a:pt x="4475988" y="10668"/>
                </a:lnTo>
                <a:lnTo>
                  <a:pt x="4482084" y="10668"/>
                </a:lnTo>
                <a:lnTo>
                  <a:pt x="4482084" y="760476"/>
                </a:lnTo>
                <a:lnTo>
                  <a:pt x="4475988" y="760476"/>
                </a:lnTo>
                <a:lnTo>
                  <a:pt x="4469892" y="766572"/>
                </a:lnTo>
                <a:close/>
              </a:path>
              <a:path w="4482465" h="772795">
                <a:moveTo>
                  <a:pt x="4482084" y="10668"/>
                </a:moveTo>
                <a:lnTo>
                  <a:pt x="4475988" y="10668"/>
                </a:lnTo>
                <a:lnTo>
                  <a:pt x="4469892" y="4572"/>
                </a:lnTo>
                <a:lnTo>
                  <a:pt x="4482084" y="4572"/>
                </a:lnTo>
                <a:lnTo>
                  <a:pt x="4482084" y="10668"/>
                </a:lnTo>
                <a:close/>
              </a:path>
              <a:path w="4482465" h="772795">
                <a:moveTo>
                  <a:pt x="10668" y="766572"/>
                </a:moveTo>
                <a:lnTo>
                  <a:pt x="4572" y="760476"/>
                </a:lnTo>
                <a:lnTo>
                  <a:pt x="10668" y="760476"/>
                </a:lnTo>
                <a:lnTo>
                  <a:pt x="10668" y="766572"/>
                </a:lnTo>
                <a:close/>
              </a:path>
              <a:path w="4482465" h="772795">
                <a:moveTo>
                  <a:pt x="4469892" y="766572"/>
                </a:moveTo>
                <a:lnTo>
                  <a:pt x="10668" y="766572"/>
                </a:lnTo>
                <a:lnTo>
                  <a:pt x="10668" y="760476"/>
                </a:lnTo>
                <a:lnTo>
                  <a:pt x="4469892" y="760476"/>
                </a:lnTo>
                <a:lnTo>
                  <a:pt x="4469892" y="766572"/>
                </a:lnTo>
                <a:close/>
              </a:path>
              <a:path w="4482465" h="772795">
                <a:moveTo>
                  <a:pt x="4482084" y="766572"/>
                </a:moveTo>
                <a:lnTo>
                  <a:pt x="4469892" y="766572"/>
                </a:lnTo>
                <a:lnTo>
                  <a:pt x="4475988" y="760476"/>
                </a:lnTo>
                <a:lnTo>
                  <a:pt x="4482084" y="760476"/>
                </a:lnTo>
                <a:lnTo>
                  <a:pt x="4482084" y="76657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193951" y="5331720"/>
            <a:ext cx="430339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宋体"/>
                <a:cs typeface="宋体"/>
              </a:rPr>
              <a:t>从事后</a:t>
            </a:r>
            <a:r>
              <a:rPr dirty="0" sz="2100" spc="20">
                <a:latin typeface="宋体"/>
                <a:cs typeface="宋体"/>
              </a:rPr>
              <a:t>管</a:t>
            </a:r>
            <a:r>
              <a:rPr dirty="0" sz="2100">
                <a:latin typeface="宋体"/>
                <a:cs typeface="宋体"/>
              </a:rPr>
              <a:t>理</a:t>
            </a:r>
            <a:r>
              <a:rPr dirty="0" sz="2100" spc="20">
                <a:latin typeface="宋体"/>
                <a:cs typeface="宋体"/>
              </a:rPr>
              <a:t>补</a:t>
            </a:r>
            <a:r>
              <a:rPr dirty="0" sz="2100">
                <a:latin typeface="宋体"/>
                <a:cs typeface="宋体"/>
              </a:rPr>
              <a:t>救转向事</a:t>
            </a:r>
            <a:r>
              <a:rPr dirty="0" sz="2100" spc="20">
                <a:latin typeface="宋体"/>
                <a:cs typeface="宋体"/>
              </a:rPr>
              <a:t>前</a:t>
            </a:r>
            <a:r>
              <a:rPr dirty="0" sz="2100">
                <a:latin typeface="宋体"/>
                <a:cs typeface="宋体"/>
              </a:rPr>
              <a:t>导航</a:t>
            </a:r>
            <a:r>
              <a:rPr dirty="0" sz="2100" spc="20">
                <a:latin typeface="宋体"/>
                <a:cs typeface="宋体"/>
              </a:rPr>
              <a:t>管</a:t>
            </a:r>
            <a:r>
              <a:rPr dirty="0" sz="2100">
                <a:latin typeface="宋体"/>
                <a:cs typeface="宋体"/>
              </a:rPr>
              <a:t>理！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24" name="object 24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864" y="1066337"/>
            <a:ext cx="13589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585858"/>
                </a:solidFill>
                <a:latin typeface="微软雅黑"/>
                <a:cs typeface="微软雅黑"/>
              </a:rPr>
              <a:t>数字化研发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5236" y="1924812"/>
            <a:ext cx="9419842" cy="4242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877891" y="1571174"/>
            <a:ext cx="148018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>
                <a:latin typeface="Arial"/>
                <a:cs typeface="Arial"/>
              </a:rPr>
              <a:t>y= f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(x)</a:t>
            </a:r>
            <a:r>
              <a:rPr dirty="0" sz="2800">
                <a:latin typeface="宋体"/>
                <a:cs typeface="宋体"/>
              </a:rPr>
              <a:t>？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1" name="object 11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24257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数字化研发管理体系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69008" y="2511552"/>
            <a:ext cx="6699884" cy="3390900"/>
          </a:xfrm>
          <a:custGeom>
            <a:avLst/>
            <a:gdLst/>
            <a:ahLst/>
            <a:cxnLst/>
            <a:rect l="l" t="t" r="r" b="b"/>
            <a:pathLst>
              <a:path w="6699884" h="3390900">
                <a:moveTo>
                  <a:pt x="3691128" y="3390900"/>
                </a:moveTo>
                <a:lnTo>
                  <a:pt x="3008375" y="3390900"/>
                </a:lnTo>
                <a:lnTo>
                  <a:pt x="2676144" y="3365500"/>
                </a:lnTo>
                <a:lnTo>
                  <a:pt x="2048256" y="3263900"/>
                </a:lnTo>
                <a:lnTo>
                  <a:pt x="1755648" y="3187700"/>
                </a:lnTo>
                <a:lnTo>
                  <a:pt x="1479804" y="3111500"/>
                </a:lnTo>
                <a:lnTo>
                  <a:pt x="1348740" y="3060700"/>
                </a:lnTo>
                <a:lnTo>
                  <a:pt x="1222248" y="3009900"/>
                </a:lnTo>
                <a:lnTo>
                  <a:pt x="1101852" y="2959100"/>
                </a:lnTo>
                <a:lnTo>
                  <a:pt x="984504" y="2895600"/>
                </a:lnTo>
                <a:lnTo>
                  <a:pt x="873252" y="2844800"/>
                </a:lnTo>
                <a:lnTo>
                  <a:pt x="768096" y="2781300"/>
                </a:lnTo>
                <a:lnTo>
                  <a:pt x="669036" y="2717800"/>
                </a:lnTo>
                <a:lnTo>
                  <a:pt x="621792" y="2679700"/>
                </a:lnTo>
                <a:lnTo>
                  <a:pt x="576072" y="2654300"/>
                </a:lnTo>
                <a:lnTo>
                  <a:pt x="530352" y="2616200"/>
                </a:lnTo>
                <a:lnTo>
                  <a:pt x="487680" y="2578100"/>
                </a:lnTo>
                <a:lnTo>
                  <a:pt x="446532" y="2540000"/>
                </a:lnTo>
                <a:lnTo>
                  <a:pt x="406908" y="2514600"/>
                </a:lnTo>
                <a:lnTo>
                  <a:pt x="368808" y="2476500"/>
                </a:lnTo>
                <a:lnTo>
                  <a:pt x="332232" y="2438400"/>
                </a:lnTo>
                <a:lnTo>
                  <a:pt x="265176" y="2362200"/>
                </a:lnTo>
                <a:lnTo>
                  <a:pt x="204216" y="2286000"/>
                </a:lnTo>
                <a:lnTo>
                  <a:pt x="176784" y="2247900"/>
                </a:lnTo>
                <a:lnTo>
                  <a:pt x="152400" y="2209800"/>
                </a:lnTo>
                <a:lnTo>
                  <a:pt x="128016" y="2159000"/>
                </a:lnTo>
                <a:lnTo>
                  <a:pt x="106680" y="2120900"/>
                </a:lnTo>
                <a:lnTo>
                  <a:pt x="86868" y="2082800"/>
                </a:lnTo>
                <a:lnTo>
                  <a:pt x="68580" y="2044700"/>
                </a:lnTo>
                <a:lnTo>
                  <a:pt x="51816" y="1993900"/>
                </a:lnTo>
                <a:lnTo>
                  <a:pt x="38100" y="1955800"/>
                </a:lnTo>
                <a:lnTo>
                  <a:pt x="16764" y="1866900"/>
                </a:lnTo>
                <a:lnTo>
                  <a:pt x="9144" y="1828800"/>
                </a:lnTo>
                <a:lnTo>
                  <a:pt x="0" y="1739900"/>
                </a:lnTo>
                <a:lnTo>
                  <a:pt x="0" y="1651000"/>
                </a:lnTo>
                <a:lnTo>
                  <a:pt x="9144" y="1562100"/>
                </a:lnTo>
                <a:lnTo>
                  <a:pt x="16764" y="1524000"/>
                </a:lnTo>
                <a:lnTo>
                  <a:pt x="27432" y="1473200"/>
                </a:lnTo>
                <a:lnTo>
                  <a:pt x="38100" y="1435100"/>
                </a:lnTo>
                <a:lnTo>
                  <a:pt x="51816" y="1397000"/>
                </a:lnTo>
                <a:lnTo>
                  <a:pt x="68580" y="1346200"/>
                </a:lnTo>
                <a:lnTo>
                  <a:pt x="86868" y="1308100"/>
                </a:lnTo>
                <a:lnTo>
                  <a:pt x="106680" y="1270000"/>
                </a:lnTo>
                <a:lnTo>
                  <a:pt x="128016" y="1219200"/>
                </a:lnTo>
                <a:lnTo>
                  <a:pt x="176784" y="1143000"/>
                </a:lnTo>
                <a:lnTo>
                  <a:pt x="204216" y="1104900"/>
                </a:lnTo>
                <a:lnTo>
                  <a:pt x="265176" y="1028700"/>
                </a:lnTo>
                <a:lnTo>
                  <a:pt x="332232" y="952500"/>
                </a:lnTo>
                <a:lnTo>
                  <a:pt x="368808" y="914400"/>
                </a:lnTo>
                <a:lnTo>
                  <a:pt x="406908" y="876300"/>
                </a:lnTo>
                <a:lnTo>
                  <a:pt x="446532" y="838200"/>
                </a:lnTo>
                <a:lnTo>
                  <a:pt x="487680" y="812800"/>
                </a:lnTo>
                <a:lnTo>
                  <a:pt x="530352" y="774700"/>
                </a:lnTo>
                <a:lnTo>
                  <a:pt x="576072" y="736600"/>
                </a:lnTo>
                <a:lnTo>
                  <a:pt x="621792" y="711200"/>
                </a:lnTo>
                <a:lnTo>
                  <a:pt x="669036" y="673100"/>
                </a:lnTo>
                <a:lnTo>
                  <a:pt x="768096" y="609600"/>
                </a:lnTo>
                <a:lnTo>
                  <a:pt x="873252" y="546100"/>
                </a:lnTo>
                <a:lnTo>
                  <a:pt x="984504" y="495300"/>
                </a:lnTo>
                <a:lnTo>
                  <a:pt x="1101852" y="431800"/>
                </a:lnTo>
                <a:lnTo>
                  <a:pt x="1222248" y="381000"/>
                </a:lnTo>
                <a:lnTo>
                  <a:pt x="1348740" y="330200"/>
                </a:lnTo>
                <a:lnTo>
                  <a:pt x="1479804" y="279400"/>
                </a:lnTo>
                <a:lnTo>
                  <a:pt x="1755648" y="203200"/>
                </a:lnTo>
                <a:lnTo>
                  <a:pt x="2048256" y="127000"/>
                </a:lnTo>
                <a:lnTo>
                  <a:pt x="2676144" y="25400"/>
                </a:lnTo>
                <a:lnTo>
                  <a:pt x="3008375" y="0"/>
                </a:lnTo>
                <a:lnTo>
                  <a:pt x="3691128" y="0"/>
                </a:lnTo>
                <a:lnTo>
                  <a:pt x="4023359" y="25400"/>
                </a:lnTo>
                <a:lnTo>
                  <a:pt x="3179064" y="25400"/>
                </a:lnTo>
                <a:lnTo>
                  <a:pt x="2842260" y="50800"/>
                </a:lnTo>
                <a:lnTo>
                  <a:pt x="2843784" y="50800"/>
                </a:lnTo>
                <a:lnTo>
                  <a:pt x="2517648" y="76200"/>
                </a:lnTo>
                <a:lnTo>
                  <a:pt x="2519172" y="76200"/>
                </a:lnTo>
                <a:lnTo>
                  <a:pt x="2055876" y="152400"/>
                </a:lnTo>
                <a:lnTo>
                  <a:pt x="1764792" y="228600"/>
                </a:lnTo>
                <a:lnTo>
                  <a:pt x="1626108" y="266700"/>
                </a:lnTo>
                <a:lnTo>
                  <a:pt x="1490472" y="317500"/>
                </a:lnTo>
                <a:lnTo>
                  <a:pt x="1491996" y="317500"/>
                </a:lnTo>
                <a:lnTo>
                  <a:pt x="1360932" y="355600"/>
                </a:lnTo>
                <a:lnTo>
                  <a:pt x="1235964" y="406400"/>
                </a:lnTo>
                <a:lnTo>
                  <a:pt x="1115568" y="457200"/>
                </a:lnTo>
                <a:lnTo>
                  <a:pt x="999744" y="520700"/>
                </a:lnTo>
                <a:lnTo>
                  <a:pt x="890016" y="571500"/>
                </a:lnTo>
                <a:lnTo>
                  <a:pt x="786384" y="635000"/>
                </a:lnTo>
                <a:lnTo>
                  <a:pt x="687324" y="698500"/>
                </a:lnTo>
                <a:lnTo>
                  <a:pt x="640080" y="736600"/>
                </a:lnTo>
                <a:lnTo>
                  <a:pt x="641604" y="736600"/>
                </a:lnTo>
                <a:lnTo>
                  <a:pt x="595884" y="762000"/>
                </a:lnTo>
                <a:lnTo>
                  <a:pt x="551688" y="800100"/>
                </a:lnTo>
                <a:lnTo>
                  <a:pt x="509016" y="838200"/>
                </a:lnTo>
                <a:lnTo>
                  <a:pt x="467868" y="863600"/>
                </a:lnTo>
                <a:lnTo>
                  <a:pt x="469392" y="863600"/>
                </a:lnTo>
                <a:lnTo>
                  <a:pt x="429768" y="901700"/>
                </a:lnTo>
                <a:lnTo>
                  <a:pt x="391668" y="939800"/>
                </a:lnTo>
                <a:lnTo>
                  <a:pt x="393192" y="939800"/>
                </a:lnTo>
                <a:lnTo>
                  <a:pt x="356616" y="977900"/>
                </a:lnTo>
                <a:lnTo>
                  <a:pt x="323088" y="1016000"/>
                </a:lnTo>
                <a:lnTo>
                  <a:pt x="291084" y="1054100"/>
                </a:lnTo>
                <a:lnTo>
                  <a:pt x="260604" y="1092200"/>
                </a:lnTo>
                <a:lnTo>
                  <a:pt x="231648" y="1130300"/>
                </a:lnTo>
                <a:lnTo>
                  <a:pt x="179832" y="1206500"/>
                </a:lnTo>
                <a:lnTo>
                  <a:pt x="156972" y="1244600"/>
                </a:lnTo>
                <a:lnTo>
                  <a:pt x="135636" y="1282700"/>
                </a:lnTo>
                <a:lnTo>
                  <a:pt x="115824" y="1320800"/>
                </a:lnTo>
                <a:lnTo>
                  <a:pt x="117348" y="1320800"/>
                </a:lnTo>
                <a:lnTo>
                  <a:pt x="99060" y="1358900"/>
                </a:lnTo>
                <a:lnTo>
                  <a:pt x="83820" y="1397000"/>
                </a:lnTo>
                <a:lnTo>
                  <a:pt x="70104" y="1447800"/>
                </a:lnTo>
                <a:lnTo>
                  <a:pt x="59436" y="1485900"/>
                </a:lnTo>
                <a:lnTo>
                  <a:pt x="50292" y="1524000"/>
                </a:lnTo>
                <a:lnTo>
                  <a:pt x="42672" y="1562100"/>
                </a:lnTo>
                <a:lnTo>
                  <a:pt x="36576" y="1612900"/>
                </a:lnTo>
                <a:lnTo>
                  <a:pt x="33528" y="1651000"/>
                </a:lnTo>
                <a:lnTo>
                  <a:pt x="33528" y="1739900"/>
                </a:lnTo>
                <a:lnTo>
                  <a:pt x="36576" y="1778000"/>
                </a:lnTo>
                <a:lnTo>
                  <a:pt x="42672" y="1828800"/>
                </a:lnTo>
                <a:lnTo>
                  <a:pt x="44577" y="1828800"/>
                </a:lnTo>
                <a:lnTo>
                  <a:pt x="50292" y="1866900"/>
                </a:lnTo>
                <a:lnTo>
                  <a:pt x="59436" y="1905000"/>
                </a:lnTo>
                <a:lnTo>
                  <a:pt x="70104" y="1943100"/>
                </a:lnTo>
                <a:lnTo>
                  <a:pt x="83820" y="1981200"/>
                </a:lnTo>
                <a:lnTo>
                  <a:pt x="99060" y="2032000"/>
                </a:lnTo>
                <a:lnTo>
                  <a:pt x="117348" y="2070100"/>
                </a:lnTo>
                <a:lnTo>
                  <a:pt x="115824" y="2070100"/>
                </a:lnTo>
                <a:lnTo>
                  <a:pt x="135636" y="2108200"/>
                </a:lnTo>
                <a:lnTo>
                  <a:pt x="156972" y="2146300"/>
                </a:lnTo>
                <a:lnTo>
                  <a:pt x="179832" y="2184400"/>
                </a:lnTo>
                <a:lnTo>
                  <a:pt x="231648" y="2260600"/>
                </a:lnTo>
                <a:lnTo>
                  <a:pt x="260604" y="2298700"/>
                </a:lnTo>
                <a:lnTo>
                  <a:pt x="291084" y="2336800"/>
                </a:lnTo>
                <a:lnTo>
                  <a:pt x="323088" y="2374900"/>
                </a:lnTo>
                <a:lnTo>
                  <a:pt x="356616" y="2413000"/>
                </a:lnTo>
                <a:lnTo>
                  <a:pt x="393192" y="2451100"/>
                </a:lnTo>
                <a:lnTo>
                  <a:pt x="391668" y="2451100"/>
                </a:lnTo>
                <a:lnTo>
                  <a:pt x="429768" y="2489200"/>
                </a:lnTo>
                <a:lnTo>
                  <a:pt x="469392" y="2514600"/>
                </a:lnTo>
                <a:lnTo>
                  <a:pt x="467868" y="2514600"/>
                </a:lnTo>
                <a:lnTo>
                  <a:pt x="509016" y="2552700"/>
                </a:lnTo>
                <a:lnTo>
                  <a:pt x="551688" y="2590800"/>
                </a:lnTo>
                <a:lnTo>
                  <a:pt x="595884" y="2616200"/>
                </a:lnTo>
                <a:lnTo>
                  <a:pt x="641604" y="2654300"/>
                </a:lnTo>
                <a:lnTo>
                  <a:pt x="640080" y="2654300"/>
                </a:lnTo>
                <a:lnTo>
                  <a:pt x="687324" y="2692400"/>
                </a:lnTo>
                <a:lnTo>
                  <a:pt x="786384" y="2755900"/>
                </a:lnTo>
                <a:lnTo>
                  <a:pt x="890016" y="2806700"/>
                </a:lnTo>
                <a:lnTo>
                  <a:pt x="999744" y="2870200"/>
                </a:lnTo>
                <a:lnTo>
                  <a:pt x="1115568" y="2921000"/>
                </a:lnTo>
                <a:lnTo>
                  <a:pt x="1235964" y="2984500"/>
                </a:lnTo>
                <a:lnTo>
                  <a:pt x="1360932" y="3022600"/>
                </a:lnTo>
                <a:lnTo>
                  <a:pt x="1491996" y="3073400"/>
                </a:lnTo>
                <a:lnTo>
                  <a:pt x="1490472" y="3073400"/>
                </a:lnTo>
                <a:lnTo>
                  <a:pt x="1626108" y="3124200"/>
                </a:lnTo>
                <a:lnTo>
                  <a:pt x="1908048" y="3200400"/>
                </a:lnTo>
                <a:lnTo>
                  <a:pt x="2055876" y="3225800"/>
                </a:lnTo>
                <a:lnTo>
                  <a:pt x="2206752" y="3263900"/>
                </a:lnTo>
                <a:lnTo>
                  <a:pt x="2519172" y="3314700"/>
                </a:lnTo>
                <a:lnTo>
                  <a:pt x="2517648" y="3314700"/>
                </a:lnTo>
                <a:lnTo>
                  <a:pt x="2843784" y="3340100"/>
                </a:lnTo>
                <a:lnTo>
                  <a:pt x="2842260" y="3340100"/>
                </a:lnTo>
                <a:lnTo>
                  <a:pt x="3179064" y="3365500"/>
                </a:lnTo>
                <a:lnTo>
                  <a:pt x="4023359" y="3365500"/>
                </a:lnTo>
                <a:lnTo>
                  <a:pt x="3691128" y="3390900"/>
                </a:lnTo>
                <a:close/>
              </a:path>
              <a:path w="6699884" h="3390900">
                <a:moveTo>
                  <a:pt x="6688836" y="1828800"/>
                </a:moveTo>
                <a:lnTo>
                  <a:pt x="6656832" y="1828800"/>
                </a:lnTo>
                <a:lnTo>
                  <a:pt x="6661404" y="1778000"/>
                </a:lnTo>
                <a:lnTo>
                  <a:pt x="6664452" y="1739900"/>
                </a:lnTo>
                <a:lnTo>
                  <a:pt x="6665975" y="1689100"/>
                </a:lnTo>
                <a:lnTo>
                  <a:pt x="6664452" y="1651000"/>
                </a:lnTo>
                <a:lnTo>
                  <a:pt x="6661404" y="1612900"/>
                </a:lnTo>
                <a:lnTo>
                  <a:pt x="6656832" y="1562100"/>
                </a:lnTo>
                <a:lnTo>
                  <a:pt x="6649212" y="1524000"/>
                </a:lnTo>
                <a:lnTo>
                  <a:pt x="6640068" y="1485900"/>
                </a:lnTo>
                <a:lnTo>
                  <a:pt x="6627875" y="1447800"/>
                </a:lnTo>
                <a:lnTo>
                  <a:pt x="6614159" y="1397000"/>
                </a:lnTo>
                <a:lnTo>
                  <a:pt x="6598920" y="1358900"/>
                </a:lnTo>
                <a:lnTo>
                  <a:pt x="6582156" y="1320800"/>
                </a:lnTo>
                <a:lnTo>
                  <a:pt x="6562343" y="1282700"/>
                </a:lnTo>
                <a:lnTo>
                  <a:pt x="6541008" y="1244600"/>
                </a:lnTo>
                <a:lnTo>
                  <a:pt x="6518148" y="1206500"/>
                </a:lnTo>
                <a:lnTo>
                  <a:pt x="6493764" y="1168400"/>
                </a:lnTo>
                <a:lnTo>
                  <a:pt x="6466332" y="1130300"/>
                </a:lnTo>
                <a:lnTo>
                  <a:pt x="6437375" y="1092200"/>
                </a:lnTo>
                <a:lnTo>
                  <a:pt x="6438900" y="1092200"/>
                </a:lnTo>
                <a:lnTo>
                  <a:pt x="6406895" y="1054100"/>
                </a:lnTo>
                <a:lnTo>
                  <a:pt x="6408420" y="1054100"/>
                </a:lnTo>
                <a:lnTo>
                  <a:pt x="6374892" y="1016000"/>
                </a:lnTo>
                <a:lnTo>
                  <a:pt x="6376415" y="1016000"/>
                </a:lnTo>
                <a:lnTo>
                  <a:pt x="6306312" y="939800"/>
                </a:lnTo>
                <a:lnTo>
                  <a:pt x="6268212" y="901700"/>
                </a:lnTo>
                <a:lnTo>
                  <a:pt x="6269736" y="901700"/>
                </a:lnTo>
                <a:lnTo>
                  <a:pt x="6230112" y="863600"/>
                </a:lnTo>
                <a:lnTo>
                  <a:pt x="6188964" y="838200"/>
                </a:lnTo>
                <a:lnTo>
                  <a:pt x="6146292" y="800100"/>
                </a:lnTo>
                <a:lnTo>
                  <a:pt x="6147815" y="800100"/>
                </a:lnTo>
                <a:lnTo>
                  <a:pt x="6103620" y="762000"/>
                </a:lnTo>
                <a:lnTo>
                  <a:pt x="6057900" y="736600"/>
                </a:lnTo>
                <a:lnTo>
                  <a:pt x="6010656" y="698500"/>
                </a:lnTo>
                <a:lnTo>
                  <a:pt x="5911595" y="635000"/>
                </a:lnTo>
                <a:lnTo>
                  <a:pt x="5913120" y="635000"/>
                </a:lnTo>
                <a:lnTo>
                  <a:pt x="5807964" y="571500"/>
                </a:lnTo>
                <a:lnTo>
                  <a:pt x="5698236" y="520700"/>
                </a:lnTo>
                <a:lnTo>
                  <a:pt x="5582412" y="457200"/>
                </a:lnTo>
                <a:lnTo>
                  <a:pt x="5583936" y="457200"/>
                </a:lnTo>
                <a:lnTo>
                  <a:pt x="5463540" y="406400"/>
                </a:lnTo>
                <a:lnTo>
                  <a:pt x="5337048" y="355600"/>
                </a:lnTo>
                <a:lnTo>
                  <a:pt x="5338572" y="355600"/>
                </a:lnTo>
                <a:lnTo>
                  <a:pt x="5207508" y="317500"/>
                </a:lnTo>
                <a:lnTo>
                  <a:pt x="5071872" y="266700"/>
                </a:lnTo>
                <a:lnTo>
                  <a:pt x="5073395" y="266700"/>
                </a:lnTo>
                <a:lnTo>
                  <a:pt x="4643628" y="152400"/>
                </a:lnTo>
                <a:lnTo>
                  <a:pt x="4337304" y="101600"/>
                </a:lnTo>
                <a:lnTo>
                  <a:pt x="4338828" y="101600"/>
                </a:lnTo>
                <a:lnTo>
                  <a:pt x="4180332" y="76200"/>
                </a:lnTo>
                <a:lnTo>
                  <a:pt x="4018788" y="63500"/>
                </a:lnTo>
                <a:lnTo>
                  <a:pt x="4020312" y="63500"/>
                </a:lnTo>
                <a:lnTo>
                  <a:pt x="3520440" y="25400"/>
                </a:lnTo>
                <a:lnTo>
                  <a:pt x="4023359" y="25400"/>
                </a:lnTo>
                <a:lnTo>
                  <a:pt x="4649724" y="127000"/>
                </a:lnTo>
                <a:lnTo>
                  <a:pt x="4799075" y="165100"/>
                </a:lnTo>
                <a:lnTo>
                  <a:pt x="5082540" y="241300"/>
                </a:lnTo>
                <a:lnTo>
                  <a:pt x="5218175" y="279400"/>
                </a:lnTo>
                <a:lnTo>
                  <a:pt x="5349240" y="330200"/>
                </a:lnTo>
                <a:lnTo>
                  <a:pt x="5475732" y="381000"/>
                </a:lnTo>
                <a:lnTo>
                  <a:pt x="5597652" y="431800"/>
                </a:lnTo>
                <a:lnTo>
                  <a:pt x="5713475" y="495300"/>
                </a:lnTo>
                <a:lnTo>
                  <a:pt x="5824728" y="546100"/>
                </a:lnTo>
                <a:lnTo>
                  <a:pt x="5929884" y="609600"/>
                </a:lnTo>
                <a:lnTo>
                  <a:pt x="6028943" y="673100"/>
                </a:lnTo>
                <a:lnTo>
                  <a:pt x="6077712" y="711200"/>
                </a:lnTo>
                <a:lnTo>
                  <a:pt x="6123432" y="736600"/>
                </a:lnTo>
                <a:lnTo>
                  <a:pt x="6167628" y="774700"/>
                </a:lnTo>
                <a:lnTo>
                  <a:pt x="6210300" y="812800"/>
                </a:lnTo>
                <a:lnTo>
                  <a:pt x="6251448" y="838200"/>
                </a:lnTo>
                <a:lnTo>
                  <a:pt x="6291072" y="876300"/>
                </a:lnTo>
                <a:lnTo>
                  <a:pt x="6329172" y="914400"/>
                </a:lnTo>
                <a:lnTo>
                  <a:pt x="6365748" y="952500"/>
                </a:lnTo>
                <a:lnTo>
                  <a:pt x="6400800" y="990600"/>
                </a:lnTo>
                <a:lnTo>
                  <a:pt x="6464808" y="1066800"/>
                </a:lnTo>
                <a:lnTo>
                  <a:pt x="6493764" y="1104900"/>
                </a:lnTo>
                <a:lnTo>
                  <a:pt x="6521195" y="1143000"/>
                </a:lnTo>
                <a:lnTo>
                  <a:pt x="6547104" y="1181100"/>
                </a:lnTo>
                <a:lnTo>
                  <a:pt x="6569964" y="1219200"/>
                </a:lnTo>
                <a:lnTo>
                  <a:pt x="6592824" y="1270000"/>
                </a:lnTo>
                <a:lnTo>
                  <a:pt x="6612636" y="1308100"/>
                </a:lnTo>
                <a:lnTo>
                  <a:pt x="6630924" y="1346200"/>
                </a:lnTo>
                <a:lnTo>
                  <a:pt x="6646164" y="1397000"/>
                </a:lnTo>
                <a:lnTo>
                  <a:pt x="6659880" y="1435100"/>
                </a:lnTo>
                <a:lnTo>
                  <a:pt x="6672072" y="1473200"/>
                </a:lnTo>
                <a:lnTo>
                  <a:pt x="6681215" y="1524000"/>
                </a:lnTo>
                <a:lnTo>
                  <a:pt x="6688836" y="1562100"/>
                </a:lnTo>
                <a:lnTo>
                  <a:pt x="6694932" y="1600200"/>
                </a:lnTo>
                <a:lnTo>
                  <a:pt x="6697980" y="1651000"/>
                </a:lnTo>
                <a:lnTo>
                  <a:pt x="6699504" y="1689100"/>
                </a:lnTo>
                <a:lnTo>
                  <a:pt x="6697980" y="1739900"/>
                </a:lnTo>
                <a:lnTo>
                  <a:pt x="6694932" y="1778000"/>
                </a:lnTo>
                <a:lnTo>
                  <a:pt x="6688836" y="1828800"/>
                </a:lnTo>
                <a:close/>
              </a:path>
              <a:path w="6699884" h="3390900">
                <a:moveTo>
                  <a:pt x="44577" y="1828800"/>
                </a:moveTo>
                <a:lnTo>
                  <a:pt x="42672" y="1828800"/>
                </a:lnTo>
                <a:lnTo>
                  <a:pt x="42672" y="1816100"/>
                </a:lnTo>
                <a:lnTo>
                  <a:pt x="44577" y="1828800"/>
                </a:lnTo>
                <a:close/>
              </a:path>
              <a:path w="6699884" h="3390900">
                <a:moveTo>
                  <a:pt x="4023359" y="3365500"/>
                </a:moveTo>
                <a:lnTo>
                  <a:pt x="3520440" y="3365500"/>
                </a:lnTo>
                <a:lnTo>
                  <a:pt x="4020312" y="3327400"/>
                </a:lnTo>
                <a:lnTo>
                  <a:pt x="4018788" y="3327400"/>
                </a:lnTo>
                <a:lnTo>
                  <a:pt x="4180332" y="3314700"/>
                </a:lnTo>
                <a:lnTo>
                  <a:pt x="4338828" y="3289300"/>
                </a:lnTo>
                <a:lnTo>
                  <a:pt x="4337304" y="3289300"/>
                </a:lnTo>
                <a:lnTo>
                  <a:pt x="4492752" y="3263900"/>
                </a:lnTo>
                <a:lnTo>
                  <a:pt x="4643628" y="3225800"/>
                </a:lnTo>
                <a:lnTo>
                  <a:pt x="4789932" y="3200400"/>
                </a:lnTo>
                <a:lnTo>
                  <a:pt x="5073395" y="3124200"/>
                </a:lnTo>
                <a:lnTo>
                  <a:pt x="5071872" y="3124200"/>
                </a:lnTo>
                <a:lnTo>
                  <a:pt x="5207508" y="3073400"/>
                </a:lnTo>
                <a:lnTo>
                  <a:pt x="5338572" y="3022600"/>
                </a:lnTo>
                <a:lnTo>
                  <a:pt x="5337048" y="3022600"/>
                </a:lnTo>
                <a:lnTo>
                  <a:pt x="5463540" y="2984500"/>
                </a:lnTo>
                <a:lnTo>
                  <a:pt x="5583936" y="2921000"/>
                </a:lnTo>
                <a:lnTo>
                  <a:pt x="5582412" y="2921000"/>
                </a:lnTo>
                <a:lnTo>
                  <a:pt x="5698236" y="2870200"/>
                </a:lnTo>
                <a:lnTo>
                  <a:pt x="5807964" y="2806700"/>
                </a:lnTo>
                <a:lnTo>
                  <a:pt x="5913120" y="2755900"/>
                </a:lnTo>
                <a:lnTo>
                  <a:pt x="5911595" y="2755900"/>
                </a:lnTo>
                <a:lnTo>
                  <a:pt x="6010656" y="2692400"/>
                </a:lnTo>
                <a:lnTo>
                  <a:pt x="6057900" y="2654300"/>
                </a:lnTo>
                <a:lnTo>
                  <a:pt x="6103620" y="2616200"/>
                </a:lnTo>
                <a:lnTo>
                  <a:pt x="6147815" y="2590800"/>
                </a:lnTo>
                <a:lnTo>
                  <a:pt x="6146292" y="2590800"/>
                </a:lnTo>
                <a:lnTo>
                  <a:pt x="6188964" y="2552700"/>
                </a:lnTo>
                <a:lnTo>
                  <a:pt x="6230112" y="2514600"/>
                </a:lnTo>
                <a:lnTo>
                  <a:pt x="6269736" y="2489200"/>
                </a:lnTo>
                <a:lnTo>
                  <a:pt x="6268212" y="2489200"/>
                </a:lnTo>
                <a:lnTo>
                  <a:pt x="6306312" y="2451100"/>
                </a:lnTo>
                <a:lnTo>
                  <a:pt x="6376415" y="2374900"/>
                </a:lnTo>
                <a:lnTo>
                  <a:pt x="6374892" y="2374900"/>
                </a:lnTo>
                <a:lnTo>
                  <a:pt x="6408420" y="2336800"/>
                </a:lnTo>
                <a:lnTo>
                  <a:pt x="6406895" y="2336800"/>
                </a:lnTo>
                <a:lnTo>
                  <a:pt x="6438900" y="2298700"/>
                </a:lnTo>
                <a:lnTo>
                  <a:pt x="6437375" y="2298700"/>
                </a:lnTo>
                <a:lnTo>
                  <a:pt x="6466332" y="2260600"/>
                </a:lnTo>
                <a:lnTo>
                  <a:pt x="6493764" y="2222500"/>
                </a:lnTo>
                <a:lnTo>
                  <a:pt x="6518148" y="2184400"/>
                </a:lnTo>
                <a:lnTo>
                  <a:pt x="6541008" y="2146300"/>
                </a:lnTo>
                <a:lnTo>
                  <a:pt x="6562343" y="2108200"/>
                </a:lnTo>
                <a:lnTo>
                  <a:pt x="6582156" y="2070100"/>
                </a:lnTo>
                <a:lnTo>
                  <a:pt x="6598920" y="2032000"/>
                </a:lnTo>
                <a:lnTo>
                  <a:pt x="6614159" y="1981200"/>
                </a:lnTo>
                <a:lnTo>
                  <a:pt x="6627875" y="1943100"/>
                </a:lnTo>
                <a:lnTo>
                  <a:pt x="6640068" y="1905000"/>
                </a:lnTo>
                <a:lnTo>
                  <a:pt x="6649212" y="1866900"/>
                </a:lnTo>
                <a:lnTo>
                  <a:pt x="6656832" y="1816100"/>
                </a:lnTo>
                <a:lnTo>
                  <a:pt x="6656832" y="1828800"/>
                </a:lnTo>
                <a:lnTo>
                  <a:pt x="6688836" y="1828800"/>
                </a:lnTo>
                <a:lnTo>
                  <a:pt x="6681215" y="1866900"/>
                </a:lnTo>
                <a:lnTo>
                  <a:pt x="6672072" y="1917700"/>
                </a:lnTo>
                <a:lnTo>
                  <a:pt x="6659880" y="1955800"/>
                </a:lnTo>
                <a:lnTo>
                  <a:pt x="6646164" y="1993900"/>
                </a:lnTo>
                <a:lnTo>
                  <a:pt x="6630924" y="2044700"/>
                </a:lnTo>
                <a:lnTo>
                  <a:pt x="6612636" y="2082800"/>
                </a:lnTo>
                <a:lnTo>
                  <a:pt x="6592824" y="2120900"/>
                </a:lnTo>
                <a:lnTo>
                  <a:pt x="6569964" y="2159000"/>
                </a:lnTo>
                <a:lnTo>
                  <a:pt x="6547104" y="2209800"/>
                </a:lnTo>
                <a:lnTo>
                  <a:pt x="6521195" y="2247900"/>
                </a:lnTo>
                <a:lnTo>
                  <a:pt x="6493764" y="2286000"/>
                </a:lnTo>
                <a:lnTo>
                  <a:pt x="6464808" y="2324100"/>
                </a:lnTo>
                <a:lnTo>
                  <a:pt x="6400800" y="2400300"/>
                </a:lnTo>
                <a:lnTo>
                  <a:pt x="6365748" y="2438400"/>
                </a:lnTo>
                <a:lnTo>
                  <a:pt x="6329172" y="2476500"/>
                </a:lnTo>
                <a:lnTo>
                  <a:pt x="6291072" y="2514600"/>
                </a:lnTo>
                <a:lnTo>
                  <a:pt x="6251448" y="2540000"/>
                </a:lnTo>
                <a:lnTo>
                  <a:pt x="6210300" y="2578100"/>
                </a:lnTo>
                <a:lnTo>
                  <a:pt x="6167628" y="2616200"/>
                </a:lnTo>
                <a:lnTo>
                  <a:pt x="6123432" y="2654300"/>
                </a:lnTo>
                <a:lnTo>
                  <a:pt x="6077712" y="2679700"/>
                </a:lnTo>
                <a:lnTo>
                  <a:pt x="6028943" y="2717800"/>
                </a:lnTo>
                <a:lnTo>
                  <a:pt x="5929884" y="2781300"/>
                </a:lnTo>
                <a:lnTo>
                  <a:pt x="5824728" y="2844800"/>
                </a:lnTo>
                <a:lnTo>
                  <a:pt x="5713475" y="2895600"/>
                </a:lnTo>
                <a:lnTo>
                  <a:pt x="5597652" y="2959100"/>
                </a:lnTo>
                <a:lnTo>
                  <a:pt x="5475732" y="3009900"/>
                </a:lnTo>
                <a:lnTo>
                  <a:pt x="5349240" y="3060700"/>
                </a:lnTo>
                <a:lnTo>
                  <a:pt x="5218175" y="3111500"/>
                </a:lnTo>
                <a:lnTo>
                  <a:pt x="4942332" y="3187700"/>
                </a:lnTo>
                <a:lnTo>
                  <a:pt x="4799075" y="3225800"/>
                </a:lnTo>
                <a:lnTo>
                  <a:pt x="4649724" y="3263900"/>
                </a:lnTo>
                <a:lnTo>
                  <a:pt x="4023359" y="33655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66370" y="4937219"/>
            <a:ext cx="103124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30">
                <a:latin typeface="微软雅黑"/>
                <a:cs typeface="微软雅黑"/>
              </a:rPr>
              <a:t>数字化输入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43912" y="1687068"/>
            <a:ext cx="5878067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23209" y="1761245"/>
            <a:ext cx="291846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b="1">
                <a:solidFill>
                  <a:srgbClr val="3A3838"/>
                </a:solidFill>
                <a:latin typeface="微软雅黑"/>
                <a:cs typeface="微软雅黑"/>
              </a:rPr>
              <a:t>研发组织规模化能力持续改进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59708" y="2157984"/>
            <a:ext cx="358140" cy="292735"/>
          </a:xfrm>
          <a:custGeom>
            <a:avLst/>
            <a:gdLst/>
            <a:ahLst/>
            <a:cxnLst/>
            <a:rect l="l" t="t" r="r" b="b"/>
            <a:pathLst>
              <a:path w="358139" h="292735">
                <a:moveTo>
                  <a:pt x="91440" y="152400"/>
                </a:moveTo>
                <a:lnTo>
                  <a:pt x="0" y="152400"/>
                </a:lnTo>
                <a:lnTo>
                  <a:pt x="178308" y="0"/>
                </a:lnTo>
                <a:lnTo>
                  <a:pt x="190896" y="10668"/>
                </a:lnTo>
                <a:lnTo>
                  <a:pt x="175260" y="10668"/>
                </a:lnTo>
                <a:lnTo>
                  <a:pt x="179070" y="13913"/>
                </a:lnTo>
                <a:lnTo>
                  <a:pt x="29022" y="141732"/>
                </a:lnTo>
                <a:lnTo>
                  <a:pt x="15240" y="141732"/>
                </a:lnTo>
                <a:lnTo>
                  <a:pt x="18288" y="150876"/>
                </a:lnTo>
                <a:lnTo>
                  <a:pt x="91440" y="150876"/>
                </a:lnTo>
                <a:lnTo>
                  <a:pt x="91440" y="152400"/>
                </a:lnTo>
                <a:close/>
              </a:path>
              <a:path w="358139" h="292735">
                <a:moveTo>
                  <a:pt x="179070" y="13913"/>
                </a:moveTo>
                <a:lnTo>
                  <a:pt x="175260" y="10668"/>
                </a:lnTo>
                <a:lnTo>
                  <a:pt x="182880" y="10668"/>
                </a:lnTo>
                <a:lnTo>
                  <a:pt x="179070" y="13913"/>
                </a:lnTo>
                <a:close/>
              </a:path>
              <a:path w="358139" h="292735">
                <a:moveTo>
                  <a:pt x="339852" y="150876"/>
                </a:moveTo>
                <a:lnTo>
                  <a:pt x="179070" y="13913"/>
                </a:lnTo>
                <a:lnTo>
                  <a:pt x="182880" y="10668"/>
                </a:lnTo>
                <a:lnTo>
                  <a:pt x="190896" y="10668"/>
                </a:lnTo>
                <a:lnTo>
                  <a:pt x="345551" y="141732"/>
                </a:lnTo>
                <a:lnTo>
                  <a:pt x="342900" y="141732"/>
                </a:lnTo>
                <a:lnTo>
                  <a:pt x="339852" y="150876"/>
                </a:lnTo>
                <a:close/>
              </a:path>
              <a:path w="358139" h="292735">
                <a:moveTo>
                  <a:pt x="18288" y="150876"/>
                </a:moveTo>
                <a:lnTo>
                  <a:pt x="15240" y="141732"/>
                </a:lnTo>
                <a:lnTo>
                  <a:pt x="29022" y="141732"/>
                </a:lnTo>
                <a:lnTo>
                  <a:pt x="18288" y="150876"/>
                </a:lnTo>
                <a:close/>
              </a:path>
              <a:path w="358139" h="292735">
                <a:moveTo>
                  <a:pt x="91440" y="150876"/>
                </a:moveTo>
                <a:lnTo>
                  <a:pt x="18288" y="150876"/>
                </a:lnTo>
                <a:lnTo>
                  <a:pt x="29022" y="141732"/>
                </a:lnTo>
                <a:lnTo>
                  <a:pt x="102108" y="141732"/>
                </a:lnTo>
                <a:lnTo>
                  <a:pt x="102108" y="146304"/>
                </a:lnTo>
                <a:lnTo>
                  <a:pt x="91440" y="146304"/>
                </a:lnTo>
                <a:lnTo>
                  <a:pt x="91440" y="150876"/>
                </a:lnTo>
                <a:close/>
              </a:path>
              <a:path w="358139" h="292735">
                <a:moveTo>
                  <a:pt x="256032" y="286512"/>
                </a:moveTo>
                <a:lnTo>
                  <a:pt x="256032" y="141732"/>
                </a:lnTo>
                <a:lnTo>
                  <a:pt x="329117" y="141732"/>
                </a:lnTo>
                <a:lnTo>
                  <a:pt x="334484" y="146304"/>
                </a:lnTo>
                <a:lnTo>
                  <a:pt x="266700" y="146304"/>
                </a:lnTo>
                <a:lnTo>
                  <a:pt x="260604" y="152400"/>
                </a:lnTo>
                <a:lnTo>
                  <a:pt x="266700" y="152400"/>
                </a:lnTo>
                <a:lnTo>
                  <a:pt x="266700" y="280416"/>
                </a:lnTo>
                <a:lnTo>
                  <a:pt x="260604" y="280416"/>
                </a:lnTo>
                <a:lnTo>
                  <a:pt x="256032" y="286512"/>
                </a:lnTo>
                <a:close/>
              </a:path>
              <a:path w="358139" h="292735">
                <a:moveTo>
                  <a:pt x="356341" y="150876"/>
                </a:moveTo>
                <a:lnTo>
                  <a:pt x="339852" y="150876"/>
                </a:lnTo>
                <a:lnTo>
                  <a:pt x="342900" y="141732"/>
                </a:lnTo>
                <a:lnTo>
                  <a:pt x="345551" y="141732"/>
                </a:lnTo>
                <a:lnTo>
                  <a:pt x="356341" y="150876"/>
                </a:lnTo>
                <a:close/>
              </a:path>
              <a:path w="358139" h="292735">
                <a:moveTo>
                  <a:pt x="266700" y="292608"/>
                </a:moveTo>
                <a:lnTo>
                  <a:pt x="91440" y="292608"/>
                </a:lnTo>
                <a:lnTo>
                  <a:pt x="91440" y="146304"/>
                </a:lnTo>
                <a:lnTo>
                  <a:pt x="97536" y="152400"/>
                </a:lnTo>
                <a:lnTo>
                  <a:pt x="102108" y="152400"/>
                </a:lnTo>
                <a:lnTo>
                  <a:pt x="102108" y="280416"/>
                </a:lnTo>
                <a:lnTo>
                  <a:pt x="97536" y="280416"/>
                </a:lnTo>
                <a:lnTo>
                  <a:pt x="102108" y="286512"/>
                </a:lnTo>
                <a:lnTo>
                  <a:pt x="266700" y="286512"/>
                </a:lnTo>
                <a:lnTo>
                  <a:pt x="266700" y="292608"/>
                </a:lnTo>
                <a:close/>
              </a:path>
              <a:path w="358139" h="292735">
                <a:moveTo>
                  <a:pt x="102108" y="152400"/>
                </a:moveTo>
                <a:lnTo>
                  <a:pt x="97536" y="152400"/>
                </a:lnTo>
                <a:lnTo>
                  <a:pt x="91440" y="146304"/>
                </a:lnTo>
                <a:lnTo>
                  <a:pt x="102108" y="146304"/>
                </a:lnTo>
                <a:lnTo>
                  <a:pt x="102108" y="152400"/>
                </a:lnTo>
                <a:close/>
              </a:path>
              <a:path w="358139" h="292735">
                <a:moveTo>
                  <a:pt x="266700" y="152400"/>
                </a:moveTo>
                <a:lnTo>
                  <a:pt x="260604" y="152400"/>
                </a:lnTo>
                <a:lnTo>
                  <a:pt x="266700" y="146304"/>
                </a:lnTo>
                <a:lnTo>
                  <a:pt x="266700" y="152400"/>
                </a:lnTo>
                <a:close/>
              </a:path>
              <a:path w="358139" h="292735">
                <a:moveTo>
                  <a:pt x="358140" y="152400"/>
                </a:moveTo>
                <a:lnTo>
                  <a:pt x="266700" y="152400"/>
                </a:lnTo>
                <a:lnTo>
                  <a:pt x="266700" y="146304"/>
                </a:lnTo>
                <a:lnTo>
                  <a:pt x="334484" y="146304"/>
                </a:lnTo>
                <a:lnTo>
                  <a:pt x="339852" y="150876"/>
                </a:lnTo>
                <a:lnTo>
                  <a:pt x="356341" y="150876"/>
                </a:lnTo>
                <a:lnTo>
                  <a:pt x="358140" y="152400"/>
                </a:lnTo>
                <a:close/>
              </a:path>
              <a:path w="358139" h="292735">
                <a:moveTo>
                  <a:pt x="102108" y="286512"/>
                </a:moveTo>
                <a:lnTo>
                  <a:pt x="97536" y="280416"/>
                </a:lnTo>
                <a:lnTo>
                  <a:pt x="102108" y="280416"/>
                </a:lnTo>
                <a:lnTo>
                  <a:pt x="102108" y="286512"/>
                </a:lnTo>
                <a:close/>
              </a:path>
              <a:path w="358139" h="292735">
                <a:moveTo>
                  <a:pt x="256032" y="286512"/>
                </a:moveTo>
                <a:lnTo>
                  <a:pt x="102108" y="286512"/>
                </a:lnTo>
                <a:lnTo>
                  <a:pt x="102108" y="280416"/>
                </a:lnTo>
                <a:lnTo>
                  <a:pt x="256032" y="280416"/>
                </a:lnTo>
                <a:lnTo>
                  <a:pt x="256032" y="286512"/>
                </a:lnTo>
                <a:close/>
              </a:path>
              <a:path w="358139" h="292735">
                <a:moveTo>
                  <a:pt x="266700" y="286512"/>
                </a:moveTo>
                <a:lnTo>
                  <a:pt x="256032" y="286512"/>
                </a:lnTo>
                <a:lnTo>
                  <a:pt x="260604" y="280416"/>
                </a:lnTo>
                <a:lnTo>
                  <a:pt x="266700" y="280416"/>
                </a:lnTo>
                <a:lnTo>
                  <a:pt x="266700" y="28651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97780" y="2151888"/>
            <a:ext cx="358140" cy="292735"/>
          </a:xfrm>
          <a:custGeom>
            <a:avLst/>
            <a:gdLst/>
            <a:ahLst/>
            <a:cxnLst/>
            <a:rect l="l" t="t" r="r" b="b"/>
            <a:pathLst>
              <a:path w="358139" h="292735">
                <a:moveTo>
                  <a:pt x="91440" y="152400"/>
                </a:moveTo>
                <a:lnTo>
                  <a:pt x="0" y="152400"/>
                </a:lnTo>
                <a:lnTo>
                  <a:pt x="179832" y="0"/>
                </a:lnTo>
                <a:lnTo>
                  <a:pt x="192313" y="10668"/>
                </a:lnTo>
                <a:lnTo>
                  <a:pt x="175260" y="10668"/>
                </a:lnTo>
                <a:lnTo>
                  <a:pt x="179070" y="13913"/>
                </a:lnTo>
                <a:lnTo>
                  <a:pt x="29022" y="141732"/>
                </a:lnTo>
                <a:lnTo>
                  <a:pt x="15240" y="141732"/>
                </a:lnTo>
                <a:lnTo>
                  <a:pt x="18288" y="150876"/>
                </a:lnTo>
                <a:lnTo>
                  <a:pt x="91440" y="150876"/>
                </a:lnTo>
                <a:lnTo>
                  <a:pt x="91440" y="152400"/>
                </a:lnTo>
                <a:close/>
              </a:path>
              <a:path w="358139" h="292735">
                <a:moveTo>
                  <a:pt x="179070" y="13913"/>
                </a:moveTo>
                <a:lnTo>
                  <a:pt x="175260" y="10668"/>
                </a:lnTo>
                <a:lnTo>
                  <a:pt x="182880" y="10668"/>
                </a:lnTo>
                <a:lnTo>
                  <a:pt x="179070" y="13913"/>
                </a:lnTo>
                <a:close/>
              </a:path>
              <a:path w="358139" h="292735">
                <a:moveTo>
                  <a:pt x="339852" y="150876"/>
                </a:moveTo>
                <a:lnTo>
                  <a:pt x="179070" y="13913"/>
                </a:lnTo>
                <a:lnTo>
                  <a:pt x="182880" y="10668"/>
                </a:lnTo>
                <a:lnTo>
                  <a:pt x="192313" y="10668"/>
                </a:lnTo>
                <a:lnTo>
                  <a:pt x="345658" y="141732"/>
                </a:lnTo>
                <a:lnTo>
                  <a:pt x="344424" y="141732"/>
                </a:lnTo>
                <a:lnTo>
                  <a:pt x="339852" y="150876"/>
                </a:lnTo>
                <a:close/>
              </a:path>
              <a:path w="358139" h="292735">
                <a:moveTo>
                  <a:pt x="18288" y="150876"/>
                </a:moveTo>
                <a:lnTo>
                  <a:pt x="15240" y="141732"/>
                </a:lnTo>
                <a:lnTo>
                  <a:pt x="29022" y="141732"/>
                </a:lnTo>
                <a:lnTo>
                  <a:pt x="18288" y="150876"/>
                </a:lnTo>
                <a:close/>
              </a:path>
              <a:path w="358139" h="292735">
                <a:moveTo>
                  <a:pt x="91440" y="150876"/>
                </a:moveTo>
                <a:lnTo>
                  <a:pt x="18288" y="150876"/>
                </a:lnTo>
                <a:lnTo>
                  <a:pt x="29022" y="141732"/>
                </a:lnTo>
                <a:lnTo>
                  <a:pt x="103632" y="141732"/>
                </a:lnTo>
                <a:lnTo>
                  <a:pt x="103632" y="146304"/>
                </a:lnTo>
                <a:lnTo>
                  <a:pt x="91440" y="146304"/>
                </a:lnTo>
                <a:lnTo>
                  <a:pt x="91440" y="150876"/>
                </a:lnTo>
                <a:close/>
              </a:path>
              <a:path w="358139" h="292735">
                <a:moveTo>
                  <a:pt x="256032" y="286512"/>
                </a:moveTo>
                <a:lnTo>
                  <a:pt x="256032" y="141732"/>
                </a:lnTo>
                <a:lnTo>
                  <a:pt x="329117" y="141732"/>
                </a:lnTo>
                <a:lnTo>
                  <a:pt x="334484" y="146304"/>
                </a:lnTo>
                <a:lnTo>
                  <a:pt x="266700" y="146304"/>
                </a:lnTo>
                <a:lnTo>
                  <a:pt x="262128" y="152400"/>
                </a:lnTo>
                <a:lnTo>
                  <a:pt x="266700" y="152400"/>
                </a:lnTo>
                <a:lnTo>
                  <a:pt x="266700" y="280416"/>
                </a:lnTo>
                <a:lnTo>
                  <a:pt x="262128" y="280416"/>
                </a:lnTo>
                <a:lnTo>
                  <a:pt x="256032" y="286512"/>
                </a:lnTo>
                <a:close/>
              </a:path>
              <a:path w="358139" h="292735">
                <a:moveTo>
                  <a:pt x="356356" y="150876"/>
                </a:moveTo>
                <a:lnTo>
                  <a:pt x="339852" y="150876"/>
                </a:lnTo>
                <a:lnTo>
                  <a:pt x="344424" y="141732"/>
                </a:lnTo>
                <a:lnTo>
                  <a:pt x="345658" y="141732"/>
                </a:lnTo>
                <a:lnTo>
                  <a:pt x="356356" y="150876"/>
                </a:lnTo>
                <a:close/>
              </a:path>
              <a:path w="358139" h="292735">
                <a:moveTo>
                  <a:pt x="266700" y="292608"/>
                </a:moveTo>
                <a:lnTo>
                  <a:pt x="91440" y="292608"/>
                </a:lnTo>
                <a:lnTo>
                  <a:pt x="91440" y="146304"/>
                </a:lnTo>
                <a:lnTo>
                  <a:pt x="97536" y="152400"/>
                </a:lnTo>
                <a:lnTo>
                  <a:pt x="103632" y="152400"/>
                </a:lnTo>
                <a:lnTo>
                  <a:pt x="103632" y="280416"/>
                </a:lnTo>
                <a:lnTo>
                  <a:pt x="97536" y="280416"/>
                </a:lnTo>
                <a:lnTo>
                  <a:pt x="103632" y="286512"/>
                </a:lnTo>
                <a:lnTo>
                  <a:pt x="266700" y="286512"/>
                </a:lnTo>
                <a:lnTo>
                  <a:pt x="266700" y="292608"/>
                </a:lnTo>
                <a:close/>
              </a:path>
              <a:path w="358139" h="292735">
                <a:moveTo>
                  <a:pt x="103632" y="152400"/>
                </a:moveTo>
                <a:lnTo>
                  <a:pt x="97536" y="152400"/>
                </a:lnTo>
                <a:lnTo>
                  <a:pt x="91440" y="146304"/>
                </a:lnTo>
                <a:lnTo>
                  <a:pt x="103632" y="146304"/>
                </a:lnTo>
                <a:lnTo>
                  <a:pt x="103632" y="152400"/>
                </a:lnTo>
                <a:close/>
              </a:path>
              <a:path w="358139" h="292735">
                <a:moveTo>
                  <a:pt x="266700" y="152400"/>
                </a:moveTo>
                <a:lnTo>
                  <a:pt x="262128" y="152400"/>
                </a:lnTo>
                <a:lnTo>
                  <a:pt x="266700" y="146304"/>
                </a:lnTo>
                <a:lnTo>
                  <a:pt x="266700" y="152400"/>
                </a:lnTo>
                <a:close/>
              </a:path>
              <a:path w="358139" h="292735">
                <a:moveTo>
                  <a:pt x="358140" y="152400"/>
                </a:moveTo>
                <a:lnTo>
                  <a:pt x="266700" y="152400"/>
                </a:lnTo>
                <a:lnTo>
                  <a:pt x="266700" y="146304"/>
                </a:lnTo>
                <a:lnTo>
                  <a:pt x="334484" y="146304"/>
                </a:lnTo>
                <a:lnTo>
                  <a:pt x="339852" y="150876"/>
                </a:lnTo>
                <a:lnTo>
                  <a:pt x="356356" y="150876"/>
                </a:lnTo>
                <a:lnTo>
                  <a:pt x="358140" y="152400"/>
                </a:lnTo>
                <a:close/>
              </a:path>
              <a:path w="358139" h="292735">
                <a:moveTo>
                  <a:pt x="103632" y="286512"/>
                </a:moveTo>
                <a:lnTo>
                  <a:pt x="97536" y="280416"/>
                </a:lnTo>
                <a:lnTo>
                  <a:pt x="103632" y="280416"/>
                </a:lnTo>
                <a:lnTo>
                  <a:pt x="103632" y="286512"/>
                </a:lnTo>
                <a:close/>
              </a:path>
              <a:path w="358139" h="292735">
                <a:moveTo>
                  <a:pt x="256032" y="286512"/>
                </a:moveTo>
                <a:lnTo>
                  <a:pt x="103632" y="286512"/>
                </a:lnTo>
                <a:lnTo>
                  <a:pt x="103632" y="280416"/>
                </a:lnTo>
                <a:lnTo>
                  <a:pt x="256032" y="280416"/>
                </a:lnTo>
                <a:lnTo>
                  <a:pt x="256032" y="286512"/>
                </a:lnTo>
                <a:close/>
              </a:path>
              <a:path w="358139" h="292735">
                <a:moveTo>
                  <a:pt x="266700" y="286512"/>
                </a:moveTo>
                <a:lnTo>
                  <a:pt x="256032" y="286512"/>
                </a:lnTo>
                <a:lnTo>
                  <a:pt x="262128" y="280416"/>
                </a:lnTo>
                <a:lnTo>
                  <a:pt x="266700" y="280416"/>
                </a:lnTo>
                <a:lnTo>
                  <a:pt x="266700" y="28651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55663" y="2173223"/>
            <a:ext cx="358140" cy="292735"/>
          </a:xfrm>
          <a:custGeom>
            <a:avLst/>
            <a:gdLst/>
            <a:ahLst/>
            <a:cxnLst/>
            <a:rect l="l" t="t" r="r" b="b"/>
            <a:pathLst>
              <a:path w="358140" h="292735">
                <a:moveTo>
                  <a:pt x="18288" y="152400"/>
                </a:moveTo>
                <a:lnTo>
                  <a:pt x="0" y="152400"/>
                </a:lnTo>
                <a:lnTo>
                  <a:pt x="179832" y="0"/>
                </a:lnTo>
                <a:lnTo>
                  <a:pt x="194096" y="12192"/>
                </a:lnTo>
                <a:lnTo>
                  <a:pt x="175260" y="12192"/>
                </a:lnTo>
                <a:lnTo>
                  <a:pt x="179070" y="15437"/>
                </a:lnTo>
                <a:lnTo>
                  <a:pt x="30811" y="141732"/>
                </a:lnTo>
                <a:lnTo>
                  <a:pt x="15240" y="141732"/>
                </a:lnTo>
                <a:lnTo>
                  <a:pt x="18288" y="152400"/>
                </a:lnTo>
                <a:close/>
              </a:path>
              <a:path w="358140" h="292735">
                <a:moveTo>
                  <a:pt x="179070" y="15437"/>
                </a:moveTo>
                <a:lnTo>
                  <a:pt x="175260" y="12192"/>
                </a:lnTo>
                <a:lnTo>
                  <a:pt x="182880" y="12192"/>
                </a:lnTo>
                <a:lnTo>
                  <a:pt x="179070" y="15437"/>
                </a:lnTo>
                <a:close/>
              </a:path>
              <a:path w="358140" h="292735">
                <a:moveTo>
                  <a:pt x="339852" y="152400"/>
                </a:moveTo>
                <a:lnTo>
                  <a:pt x="179070" y="15437"/>
                </a:lnTo>
                <a:lnTo>
                  <a:pt x="182880" y="12192"/>
                </a:lnTo>
                <a:lnTo>
                  <a:pt x="194096" y="12192"/>
                </a:lnTo>
                <a:lnTo>
                  <a:pt x="345658" y="141732"/>
                </a:lnTo>
                <a:lnTo>
                  <a:pt x="344424" y="141732"/>
                </a:lnTo>
                <a:lnTo>
                  <a:pt x="339852" y="152400"/>
                </a:lnTo>
                <a:close/>
              </a:path>
              <a:path w="358140" h="292735">
                <a:moveTo>
                  <a:pt x="18288" y="152400"/>
                </a:moveTo>
                <a:lnTo>
                  <a:pt x="15240" y="141732"/>
                </a:lnTo>
                <a:lnTo>
                  <a:pt x="30811" y="141732"/>
                </a:lnTo>
                <a:lnTo>
                  <a:pt x="18288" y="152400"/>
                </a:lnTo>
                <a:close/>
              </a:path>
              <a:path w="358140" h="292735">
                <a:moveTo>
                  <a:pt x="91440" y="152400"/>
                </a:moveTo>
                <a:lnTo>
                  <a:pt x="18288" y="152400"/>
                </a:lnTo>
                <a:lnTo>
                  <a:pt x="30811" y="141732"/>
                </a:lnTo>
                <a:lnTo>
                  <a:pt x="103632" y="141732"/>
                </a:lnTo>
                <a:lnTo>
                  <a:pt x="103632" y="147828"/>
                </a:lnTo>
                <a:lnTo>
                  <a:pt x="91440" y="147828"/>
                </a:lnTo>
                <a:lnTo>
                  <a:pt x="91440" y="152400"/>
                </a:lnTo>
                <a:close/>
              </a:path>
              <a:path w="358140" h="292735">
                <a:moveTo>
                  <a:pt x="256032" y="288036"/>
                </a:moveTo>
                <a:lnTo>
                  <a:pt x="256032" y="141732"/>
                </a:lnTo>
                <a:lnTo>
                  <a:pt x="327328" y="141732"/>
                </a:lnTo>
                <a:lnTo>
                  <a:pt x="334484" y="147828"/>
                </a:lnTo>
                <a:lnTo>
                  <a:pt x="266700" y="147828"/>
                </a:lnTo>
                <a:lnTo>
                  <a:pt x="262128" y="152400"/>
                </a:lnTo>
                <a:lnTo>
                  <a:pt x="266700" y="152400"/>
                </a:lnTo>
                <a:lnTo>
                  <a:pt x="266700" y="281940"/>
                </a:lnTo>
                <a:lnTo>
                  <a:pt x="262128" y="281940"/>
                </a:lnTo>
                <a:lnTo>
                  <a:pt x="256032" y="288036"/>
                </a:lnTo>
                <a:close/>
              </a:path>
              <a:path w="358140" h="292735">
                <a:moveTo>
                  <a:pt x="358140" y="152400"/>
                </a:moveTo>
                <a:lnTo>
                  <a:pt x="339852" y="152400"/>
                </a:lnTo>
                <a:lnTo>
                  <a:pt x="344424" y="141732"/>
                </a:lnTo>
                <a:lnTo>
                  <a:pt x="345658" y="141732"/>
                </a:lnTo>
                <a:lnTo>
                  <a:pt x="358140" y="152400"/>
                </a:lnTo>
                <a:close/>
              </a:path>
              <a:path w="358140" h="292735">
                <a:moveTo>
                  <a:pt x="266700" y="292608"/>
                </a:moveTo>
                <a:lnTo>
                  <a:pt x="91440" y="292608"/>
                </a:lnTo>
                <a:lnTo>
                  <a:pt x="91440" y="147828"/>
                </a:lnTo>
                <a:lnTo>
                  <a:pt x="97536" y="152400"/>
                </a:lnTo>
                <a:lnTo>
                  <a:pt x="103632" y="152400"/>
                </a:lnTo>
                <a:lnTo>
                  <a:pt x="103632" y="281940"/>
                </a:lnTo>
                <a:lnTo>
                  <a:pt x="97536" y="281940"/>
                </a:lnTo>
                <a:lnTo>
                  <a:pt x="103632" y="288036"/>
                </a:lnTo>
                <a:lnTo>
                  <a:pt x="266700" y="288036"/>
                </a:lnTo>
                <a:lnTo>
                  <a:pt x="266700" y="292608"/>
                </a:lnTo>
                <a:close/>
              </a:path>
              <a:path w="358140" h="292735">
                <a:moveTo>
                  <a:pt x="103632" y="152400"/>
                </a:moveTo>
                <a:lnTo>
                  <a:pt x="97536" y="152400"/>
                </a:lnTo>
                <a:lnTo>
                  <a:pt x="91440" y="147828"/>
                </a:lnTo>
                <a:lnTo>
                  <a:pt x="103632" y="147828"/>
                </a:lnTo>
                <a:lnTo>
                  <a:pt x="103632" y="152400"/>
                </a:lnTo>
                <a:close/>
              </a:path>
              <a:path w="358140" h="292735">
                <a:moveTo>
                  <a:pt x="266700" y="152400"/>
                </a:moveTo>
                <a:lnTo>
                  <a:pt x="262128" y="152400"/>
                </a:lnTo>
                <a:lnTo>
                  <a:pt x="266700" y="147828"/>
                </a:lnTo>
                <a:lnTo>
                  <a:pt x="266700" y="152400"/>
                </a:lnTo>
                <a:close/>
              </a:path>
              <a:path w="358140" h="292735">
                <a:moveTo>
                  <a:pt x="339852" y="152400"/>
                </a:moveTo>
                <a:lnTo>
                  <a:pt x="266700" y="152400"/>
                </a:lnTo>
                <a:lnTo>
                  <a:pt x="266700" y="147828"/>
                </a:lnTo>
                <a:lnTo>
                  <a:pt x="334484" y="147828"/>
                </a:lnTo>
                <a:lnTo>
                  <a:pt x="339852" y="152400"/>
                </a:lnTo>
                <a:close/>
              </a:path>
              <a:path w="358140" h="292735">
                <a:moveTo>
                  <a:pt x="103632" y="288036"/>
                </a:moveTo>
                <a:lnTo>
                  <a:pt x="97536" y="281940"/>
                </a:lnTo>
                <a:lnTo>
                  <a:pt x="103632" y="281940"/>
                </a:lnTo>
                <a:lnTo>
                  <a:pt x="103632" y="288036"/>
                </a:lnTo>
                <a:close/>
              </a:path>
              <a:path w="358140" h="292735">
                <a:moveTo>
                  <a:pt x="256032" y="288036"/>
                </a:moveTo>
                <a:lnTo>
                  <a:pt x="103632" y="288036"/>
                </a:lnTo>
                <a:lnTo>
                  <a:pt x="103632" y="281940"/>
                </a:lnTo>
                <a:lnTo>
                  <a:pt x="256032" y="281940"/>
                </a:lnTo>
                <a:lnTo>
                  <a:pt x="256032" y="288036"/>
                </a:lnTo>
                <a:close/>
              </a:path>
              <a:path w="358140" h="292735">
                <a:moveTo>
                  <a:pt x="266700" y="288036"/>
                </a:moveTo>
                <a:lnTo>
                  <a:pt x="256032" y="288036"/>
                </a:lnTo>
                <a:lnTo>
                  <a:pt x="262128" y="281940"/>
                </a:lnTo>
                <a:lnTo>
                  <a:pt x="266700" y="281940"/>
                </a:lnTo>
                <a:lnTo>
                  <a:pt x="266700" y="28803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86683" y="3407664"/>
            <a:ext cx="1750060" cy="649605"/>
          </a:xfrm>
          <a:custGeom>
            <a:avLst/>
            <a:gdLst/>
            <a:ahLst/>
            <a:cxnLst/>
            <a:rect l="l" t="t" r="r" b="b"/>
            <a:pathLst>
              <a:path w="1750060" h="649604">
                <a:moveTo>
                  <a:pt x="1641348" y="649224"/>
                </a:moveTo>
                <a:lnTo>
                  <a:pt x="108204" y="649224"/>
                </a:lnTo>
                <a:lnTo>
                  <a:pt x="66222" y="640675"/>
                </a:lnTo>
                <a:lnTo>
                  <a:pt x="31813" y="617410"/>
                </a:lnTo>
                <a:lnTo>
                  <a:pt x="8548" y="583001"/>
                </a:lnTo>
                <a:lnTo>
                  <a:pt x="0" y="541020"/>
                </a:lnTo>
                <a:lnTo>
                  <a:pt x="0" y="108204"/>
                </a:lnTo>
                <a:lnTo>
                  <a:pt x="8548" y="66222"/>
                </a:lnTo>
                <a:lnTo>
                  <a:pt x="31813" y="31813"/>
                </a:lnTo>
                <a:lnTo>
                  <a:pt x="66222" y="8548"/>
                </a:lnTo>
                <a:lnTo>
                  <a:pt x="108204" y="0"/>
                </a:lnTo>
                <a:lnTo>
                  <a:pt x="1641348" y="0"/>
                </a:lnTo>
                <a:lnTo>
                  <a:pt x="1683329" y="8548"/>
                </a:lnTo>
                <a:lnTo>
                  <a:pt x="1717738" y="31813"/>
                </a:lnTo>
                <a:lnTo>
                  <a:pt x="1741003" y="66222"/>
                </a:lnTo>
                <a:lnTo>
                  <a:pt x="1749552" y="108204"/>
                </a:lnTo>
                <a:lnTo>
                  <a:pt x="1749552" y="541020"/>
                </a:lnTo>
                <a:lnTo>
                  <a:pt x="1741003" y="583001"/>
                </a:lnTo>
                <a:lnTo>
                  <a:pt x="1717738" y="617410"/>
                </a:lnTo>
                <a:lnTo>
                  <a:pt x="1683329" y="640675"/>
                </a:lnTo>
                <a:lnTo>
                  <a:pt x="1641348" y="6492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80587" y="3401568"/>
            <a:ext cx="1762125" cy="661670"/>
          </a:xfrm>
          <a:custGeom>
            <a:avLst/>
            <a:gdLst/>
            <a:ahLst/>
            <a:cxnLst/>
            <a:rect l="l" t="t" r="r" b="b"/>
            <a:pathLst>
              <a:path w="1762125" h="661670">
                <a:moveTo>
                  <a:pt x="1658112" y="661416"/>
                </a:moveTo>
                <a:lnTo>
                  <a:pt x="102108" y="661416"/>
                </a:lnTo>
                <a:lnTo>
                  <a:pt x="91440" y="658368"/>
                </a:lnTo>
                <a:lnTo>
                  <a:pt x="80772" y="656844"/>
                </a:lnTo>
                <a:lnTo>
                  <a:pt x="41148" y="635508"/>
                </a:lnTo>
                <a:lnTo>
                  <a:pt x="13716" y="601980"/>
                </a:lnTo>
                <a:lnTo>
                  <a:pt x="1524" y="559308"/>
                </a:lnTo>
                <a:lnTo>
                  <a:pt x="0" y="547116"/>
                </a:lnTo>
                <a:lnTo>
                  <a:pt x="0" y="114300"/>
                </a:lnTo>
                <a:lnTo>
                  <a:pt x="13716" y="59436"/>
                </a:lnTo>
                <a:lnTo>
                  <a:pt x="41148" y="25908"/>
                </a:lnTo>
                <a:lnTo>
                  <a:pt x="91440" y="3048"/>
                </a:lnTo>
                <a:lnTo>
                  <a:pt x="114300" y="0"/>
                </a:lnTo>
                <a:lnTo>
                  <a:pt x="1647444" y="0"/>
                </a:lnTo>
                <a:lnTo>
                  <a:pt x="1658112" y="1524"/>
                </a:lnTo>
                <a:lnTo>
                  <a:pt x="1670304" y="3048"/>
                </a:lnTo>
                <a:lnTo>
                  <a:pt x="1691640" y="9144"/>
                </a:lnTo>
                <a:lnTo>
                  <a:pt x="1697736" y="12192"/>
                </a:lnTo>
                <a:lnTo>
                  <a:pt x="103632" y="12192"/>
                </a:lnTo>
                <a:lnTo>
                  <a:pt x="92964" y="13716"/>
                </a:lnTo>
                <a:lnTo>
                  <a:pt x="83820" y="16764"/>
                </a:lnTo>
                <a:lnTo>
                  <a:pt x="73152" y="19812"/>
                </a:lnTo>
                <a:lnTo>
                  <a:pt x="74676" y="19812"/>
                </a:lnTo>
                <a:lnTo>
                  <a:pt x="56388" y="28956"/>
                </a:lnTo>
                <a:lnTo>
                  <a:pt x="48768" y="35052"/>
                </a:lnTo>
                <a:lnTo>
                  <a:pt x="42672" y="41148"/>
                </a:lnTo>
                <a:lnTo>
                  <a:pt x="41148" y="41148"/>
                </a:lnTo>
                <a:lnTo>
                  <a:pt x="35052" y="48768"/>
                </a:lnTo>
                <a:lnTo>
                  <a:pt x="29972" y="56388"/>
                </a:lnTo>
                <a:lnTo>
                  <a:pt x="28956" y="56388"/>
                </a:lnTo>
                <a:lnTo>
                  <a:pt x="22860" y="65532"/>
                </a:lnTo>
                <a:lnTo>
                  <a:pt x="24384" y="65532"/>
                </a:lnTo>
                <a:lnTo>
                  <a:pt x="15240" y="83820"/>
                </a:lnTo>
                <a:lnTo>
                  <a:pt x="16764" y="83820"/>
                </a:lnTo>
                <a:lnTo>
                  <a:pt x="14151" y="92964"/>
                </a:lnTo>
                <a:lnTo>
                  <a:pt x="13716" y="92964"/>
                </a:lnTo>
                <a:lnTo>
                  <a:pt x="10668" y="114300"/>
                </a:lnTo>
                <a:lnTo>
                  <a:pt x="10668" y="547116"/>
                </a:lnTo>
                <a:lnTo>
                  <a:pt x="13716" y="568452"/>
                </a:lnTo>
                <a:lnTo>
                  <a:pt x="16764" y="577596"/>
                </a:lnTo>
                <a:lnTo>
                  <a:pt x="15240" y="577596"/>
                </a:lnTo>
                <a:lnTo>
                  <a:pt x="19812" y="588264"/>
                </a:lnTo>
                <a:lnTo>
                  <a:pt x="20465" y="588264"/>
                </a:lnTo>
                <a:lnTo>
                  <a:pt x="23730" y="595884"/>
                </a:lnTo>
                <a:lnTo>
                  <a:pt x="22860" y="595884"/>
                </a:lnTo>
                <a:lnTo>
                  <a:pt x="28956" y="605028"/>
                </a:lnTo>
                <a:lnTo>
                  <a:pt x="41148" y="620268"/>
                </a:lnTo>
                <a:lnTo>
                  <a:pt x="56388" y="632460"/>
                </a:lnTo>
                <a:lnTo>
                  <a:pt x="65532" y="638556"/>
                </a:lnTo>
                <a:lnTo>
                  <a:pt x="68580" y="638556"/>
                </a:lnTo>
                <a:lnTo>
                  <a:pt x="74676" y="641604"/>
                </a:lnTo>
                <a:lnTo>
                  <a:pt x="73152" y="641604"/>
                </a:lnTo>
                <a:lnTo>
                  <a:pt x="83820" y="646176"/>
                </a:lnTo>
                <a:lnTo>
                  <a:pt x="92964" y="647700"/>
                </a:lnTo>
                <a:lnTo>
                  <a:pt x="114300" y="650748"/>
                </a:lnTo>
                <a:lnTo>
                  <a:pt x="1694688" y="650748"/>
                </a:lnTo>
                <a:lnTo>
                  <a:pt x="1691640" y="652272"/>
                </a:lnTo>
                <a:lnTo>
                  <a:pt x="1680972" y="656844"/>
                </a:lnTo>
                <a:lnTo>
                  <a:pt x="1670304" y="658368"/>
                </a:lnTo>
                <a:lnTo>
                  <a:pt x="1658112" y="661416"/>
                </a:lnTo>
                <a:close/>
              </a:path>
              <a:path w="1762125" h="661670">
                <a:moveTo>
                  <a:pt x="1732788" y="57912"/>
                </a:moveTo>
                <a:lnTo>
                  <a:pt x="1726692" y="48768"/>
                </a:lnTo>
                <a:lnTo>
                  <a:pt x="1712976" y="35052"/>
                </a:lnTo>
                <a:lnTo>
                  <a:pt x="1703832" y="28956"/>
                </a:lnTo>
                <a:lnTo>
                  <a:pt x="1705356" y="28956"/>
                </a:lnTo>
                <a:lnTo>
                  <a:pt x="1687068" y="19812"/>
                </a:lnTo>
                <a:lnTo>
                  <a:pt x="1677924" y="16764"/>
                </a:lnTo>
                <a:lnTo>
                  <a:pt x="1667256" y="13716"/>
                </a:lnTo>
                <a:lnTo>
                  <a:pt x="1668780" y="13716"/>
                </a:lnTo>
                <a:lnTo>
                  <a:pt x="1658112" y="12192"/>
                </a:lnTo>
                <a:lnTo>
                  <a:pt x="1697736" y="12192"/>
                </a:lnTo>
                <a:lnTo>
                  <a:pt x="1734312" y="42672"/>
                </a:lnTo>
                <a:lnTo>
                  <a:pt x="1741932" y="50292"/>
                </a:lnTo>
                <a:lnTo>
                  <a:pt x="1745996" y="56388"/>
                </a:lnTo>
                <a:lnTo>
                  <a:pt x="1732788" y="56388"/>
                </a:lnTo>
                <a:lnTo>
                  <a:pt x="1732788" y="57912"/>
                </a:lnTo>
                <a:close/>
              </a:path>
              <a:path w="1762125" h="661670">
                <a:moveTo>
                  <a:pt x="41148" y="42672"/>
                </a:moveTo>
                <a:lnTo>
                  <a:pt x="41148" y="41148"/>
                </a:lnTo>
                <a:lnTo>
                  <a:pt x="42672" y="41148"/>
                </a:lnTo>
                <a:lnTo>
                  <a:pt x="41148" y="42672"/>
                </a:lnTo>
                <a:close/>
              </a:path>
              <a:path w="1762125" h="661670">
                <a:moveTo>
                  <a:pt x="28956" y="57912"/>
                </a:moveTo>
                <a:lnTo>
                  <a:pt x="28956" y="56388"/>
                </a:lnTo>
                <a:lnTo>
                  <a:pt x="29972" y="56388"/>
                </a:lnTo>
                <a:lnTo>
                  <a:pt x="28956" y="57912"/>
                </a:lnTo>
                <a:close/>
              </a:path>
              <a:path w="1762125" h="661670">
                <a:moveTo>
                  <a:pt x="1748028" y="94488"/>
                </a:moveTo>
                <a:lnTo>
                  <a:pt x="1744980" y="83820"/>
                </a:lnTo>
                <a:lnTo>
                  <a:pt x="1741932" y="74676"/>
                </a:lnTo>
                <a:lnTo>
                  <a:pt x="1732788" y="56388"/>
                </a:lnTo>
                <a:lnTo>
                  <a:pt x="1745996" y="56388"/>
                </a:lnTo>
                <a:lnTo>
                  <a:pt x="1748028" y="59436"/>
                </a:lnTo>
                <a:lnTo>
                  <a:pt x="1752600" y="70104"/>
                </a:lnTo>
                <a:lnTo>
                  <a:pt x="1758696" y="91440"/>
                </a:lnTo>
                <a:lnTo>
                  <a:pt x="1758913" y="92964"/>
                </a:lnTo>
                <a:lnTo>
                  <a:pt x="1748028" y="92964"/>
                </a:lnTo>
                <a:lnTo>
                  <a:pt x="1748028" y="94488"/>
                </a:lnTo>
                <a:close/>
              </a:path>
              <a:path w="1762125" h="661670">
                <a:moveTo>
                  <a:pt x="13716" y="94488"/>
                </a:moveTo>
                <a:lnTo>
                  <a:pt x="13716" y="92964"/>
                </a:lnTo>
                <a:lnTo>
                  <a:pt x="14151" y="92964"/>
                </a:lnTo>
                <a:lnTo>
                  <a:pt x="13716" y="94488"/>
                </a:lnTo>
                <a:close/>
              </a:path>
              <a:path w="1762125" h="661670">
                <a:moveTo>
                  <a:pt x="1753470" y="588264"/>
                </a:moveTo>
                <a:lnTo>
                  <a:pt x="1741932" y="588264"/>
                </a:lnTo>
                <a:lnTo>
                  <a:pt x="1744980" y="577596"/>
                </a:lnTo>
                <a:lnTo>
                  <a:pt x="1748028" y="568452"/>
                </a:lnTo>
                <a:lnTo>
                  <a:pt x="1749552" y="557784"/>
                </a:lnTo>
                <a:lnTo>
                  <a:pt x="1749552" y="103632"/>
                </a:lnTo>
                <a:lnTo>
                  <a:pt x="1748028" y="92964"/>
                </a:lnTo>
                <a:lnTo>
                  <a:pt x="1758913" y="92964"/>
                </a:lnTo>
                <a:lnTo>
                  <a:pt x="1760220" y="102108"/>
                </a:lnTo>
                <a:lnTo>
                  <a:pt x="1761744" y="114300"/>
                </a:lnTo>
                <a:lnTo>
                  <a:pt x="1761744" y="547116"/>
                </a:lnTo>
                <a:lnTo>
                  <a:pt x="1760220" y="559308"/>
                </a:lnTo>
                <a:lnTo>
                  <a:pt x="1758696" y="569976"/>
                </a:lnTo>
                <a:lnTo>
                  <a:pt x="1753470" y="588264"/>
                </a:lnTo>
                <a:close/>
              </a:path>
              <a:path w="1762125" h="661670">
                <a:moveTo>
                  <a:pt x="20465" y="588264"/>
                </a:moveTo>
                <a:lnTo>
                  <a:pt x="19812" y="588264"/>
                </a:lnTo>
                <a:lnTo>
                  <a:pt x="19812" y="586740"/>
                </a:lnTo>
                <a:lnTo>
                  <a:pt x="20465" y="588264"/>
                </a:lnTo>
                <a:close/>
              </a:path>
              <a:path w="1762125" h="661670">
                <a:moveTo>
                  <a:pt x="1749987" y="597408"/>
                </a:moveTo>
                <a:lnTo>
                  <a:pt x="1737360" y="597408"/>
                </a:lnTo>
                <a:lnTo>
                  <a:pt x="1741932" y="586740"/>
                </a:lnTo>
                <a:lnTo>
                  <a:pt x="1741932" y="588264"/>
                </a:lnTo>
                <a:lnTo>
                  <a:pt x="1753470" y="588264"/>
                </a:lnTo>
                <a:lnTo>
                  <a:pt x="1752600" y="591312"/>
                </a:lnTo>
                <a:lnTo>
                  <a:pt x="1749987" y="597408"/>
                </a:lnTo>
                <a:close/>
              </a:path>
              <a:path w="1762125" h="661670">
                <a:moveTo>
                  <a:pt x="24384" y="597408"/>
                </a:moveTo>
                <a:lnTo>
                  <a:pt x="22860" y="595884"/>
                </a:lnTo>
                <a:lnTo>
                  <a:pt x="23730" y="595884"/>
                </a:lnTo>
                <a:lnTo>
                  <a:pt x="24384" y="597408"/>
                </a:lnTo>
                <a:close/>
              </a:path>
              <a:path w="1762125" h="661670">
                <a:moveTo>
                  <a:pt x="1715262" y="638556"/>
                </a:moveTo>
                <a:lnTo>
                  <a:pt x="1696212" y="638556"/>
                </a:lnTo>
                <a:lnTo>
                  <a:pt x="1705356" y="632460"/>
                </a:lnTo>
                <a:lnTo>
                  <a:pt x="1703832" y="632460"/>
                </a:lnTo>
                <a:lnTo>
                  <a:pt x="1712976" y="626364"/>
                </a:lnTo>
                <a:lnTo>
                  <a:pt x="1720596" y="620268"/>
                </a:lnTo>
                <a:lnTo>
                  <a:pt x="1719072" y="620268"/>
                </a:lnTo>
                <a:lnTo>
                  <a:pt x="1726692" y="612648"/>
                </a:lnTo>
                <a:lnTo>
                  <a:pt x="1732788" y="605028"/>
                </a:lnTo>
                <a:lnTo>
                  <a:pt x="1737360" y="595884"/>
                </a:lnTo>
                <a:lnTo>
                  <a:pt x="1737360" y="597408"/>
                </a:lnTo>
                <a:lnTo>
                  <a:pt x="1749987" y="597408"/>
                </a:lnTo>
                <a:lnTo>
                  <a:pt x="1748028" y="601980"/>
                </a:lnTo>
                <a:lnTo>
                  <a:pt x="1741932" y="611124"/>
                </a:lnTo>
                <a:lnTo>
                  <a:pt x="1734312" y="620268"/>
                </a:lnTo>
                <a:lnTo>
                  <a:pt x="1728216" y="627888"/>
                </a:lnTo>
                <a:lnTo>
                  <a:pt x="1719072" y="635508"/>
                </a:lnTo>
                <a:lnTo>
                  <a:pt x="1715262" y="638556"/>
                </a:lnTo>
                <a:close/>
              </a:path>
              <a:path w="1762125" h="661670">
                <a:moveTo>
                  <a:pt x="68580" y="638556"/>
                </a:moveTo>
                <a:lnTo>
                  <a:pt x="65532" y="638556"/>
                </a:lnTo>
                <a:lnTo>
                  <a:pt x="65532" y="637032"/>
                </a:lnTo>
                <a:lnTo>
                  <a:pt x="68580" y="638556"/>
                </a:lnTo>
                <a:close/>
              </a:path>
              <a:path w="1762125" h="661670">
                <a:moveTo>
                  <a:pt x="1694688" y="650748"/>
                </a:moveTo>
                <a:lnTo>
                  <a:pt x="1647444" y="650748"/>
                </a:lnTo>
                <a:lnTo>
                  <a:pt x="1668780" y="647700"/>
                </a:lnTo>
                <a:lnTo>
                  <a:pt x="1667256" y="647700"/>
                </a:lnTo>
                <a:lnTo>
                  <a:pt x="1677924" y="646176"/>
                </a:lnTo>
                <a:lnTo>
                  <a:pt x="1696212" y="637032"/>
                </a:lnTo>
                <a:lnTo>
                  <a:pt x="1696212" y="638556"/>
                </a:lnTo>
                <a:lnTo>
                  <a:pt x="1715262" y="638556"/>
                </a:lnTo>
                <a:lnTo>
                  <a:pt x="1711452" y="641604"/>
                </a:lnTo>
                <a:lnTo>
                  <a:pt x="1700784" y="647700"/>
                </a:lnTo>
                <a:lnTo>
                  <a:pt x="1694688" y="65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312857" y="3459648"/>
            <a:ext cx="1495425" cy="46164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数字化</a:t>
            </a:r>
            <a:r>
              <a:rPr dirty="0" sz="1050" spc="-10">
                <a:solidFill>
                  <a:srgbClr val="FFFFFF"/>
                </a:solidFill>
                <a:latin typeface="宋体"/>
                <a:cs typeface="宋体"/>
              </a:rPr>
              <a:t>研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发人</a:t>
            </a:r>
            <a:r>
              <a:rPr dirty="0" sz="1050" spc="-10">
                <a:solidFill>
                  <a:srgbClr val="FFFFFF"/>
                </a:solidFill>
                <a:latin typeface="宋体"/>
                <a:cs typeface="宋体"/>
              </a:rPr>
              <a:t>才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赋能</a:t>
            </a:r>
            <a:r>
              <a:rPr dirty="0" sz="1050" spc="-20">
                <a:solidFill>
                  <a:srgbClr val="FFFFFF"/>
                </a:solidFill>
                <a:latin typeface="宋体"/>
                <a:cs typeface="宋体"/>
              </a:rPr>
              <a:t>培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养</a:t>
            </a:r>
            <a:endParaRPr sz="10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（能力</a:t>
            </a:r>
            <a:r>
              <a:rPr dirty="0" sz="1050" spc="-10">
                <a:solidFill>
                  <a:srgbClr val="FFFFFF"/>
                </a:solidFill>
                <a:latin typeface="宋体"/>
                <a:cs typeface="宋体"/>
              </a:rPr>
              <a:t>模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型、</a:t>
            </a:r>
            <a:r>
              <a:rPr dirty="0" sz="1050" spc="-10">
                <a:solidFill>
                  <a:srgbClr val="FFFFFF"/>
                </a:solidFill>
                <a:latin typeface="宋体"/>
                <a:cs typeface="宋体"/>
              </a:rPr>
              <a:t>任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职资</a:t>
            </a:r>
            <a:r>
              <a:rPr dirty="0" sz="1050" spc="-20">
                <a:solidFill>
                  <a:srgbClr val="FFFFFF"/>
                </a:solidFill>
                <a:latin typeface="宋体"/>
                <a:cs typeface="宋体"/>
              </a:rPr>
              <a:t>格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75403" y="4282440"/>
            <a:ext cx="494030" cy="599440"/>
          </a:xfrm>
          <a:custGeom>
            <a:avLst/>
            <a:gdLst/>
            <a:ahLst/>
            <a:cxnLst/>
            <a:rect l="l" t="t" r="r" b="b"/>
            <a:pathLst>
              <a:path w="494029" h="599439">
                <a:moveTo>
                  <a:pt x="443465" y="565049"/>
                </a:moveTo>
                <a:lnTo>
                  <a:pt x="405384" y="554736"/>
                </a:lnTo>
                <a:lnTo>
                  <a:pt x="367284" y="524256"/>
                </a:lnTo>
                <a:lnTo>
                  <a:pt x="329184" y="492252"/>
                </a:lnTo>
                <a:lnTo>
                  <a:pt x="294132" y="458724"/>
                </a:lnTo>
                <a:lnTo>
                  <a:pt x="260604" y="423672"/>
                </a:lnTo>
                <a:lnTo>
                  <a:pt x="227076" y="387096"/>
                </a:lnTo>
                <a:lnTo>
                  <a:pt x="195072" y="350520"/>
                </a:lnTo>
                <a:lnTo>
                  <a:pt x="137160" y="271272"/>
                </a:lnTo>
                <a:lnTo>
                  <a:pt x="109728" y="231648"/>
                </a:lnTo>
                <a:lnTo>
                  <a:pt x="60960" y="146304"/>
                </a:lnTo>
                <a:lnTo>
                  <a:pt x="38100" y="102108"/>
                </a:lnTo>
                <a:lnTo>
                  <a:pt x="18288" y="57912"/>
                </a:lnTo>
                <a:lnTo>
                  <a:pt x="0" y="12192"/>
                </a:lnTo>
                <a:lnTo>
                  <a:pt x="27432" y="0"/>
                </a:lnTo>
                <a:lnTo>
                  <a:pt x="47244" y="45720"/>
                </a:lnTo>
                <a:lnTo>
                  <a:pt x="45720" y="45720"/>
                </a:lnTo>
                <a:lnTo>
                  <a:pt x="67056" y="89916"/>
                </a:lnTo>
                <a:lnTo>
                  <a:pt x="67791" y="89916"/>
                </a:lnTo>
                <a:lnTo>
                  <a:pt x="88392" y="132588"/>
                </a:lnTo>
                <a:lnTo>
                  <a:pt x="89208" y="132588"/>
                </a:lnTo>
                <a:lnTo>
                  <a:pt x="111252" y="173736"/>
                </a:lnTo>
                <a:lnTo>
                  <a:pt x="135636" y="214884"/>
                </a:lnTo>
                <a:lnTo>
                  <a:pt x="163068" y="254508"/>
                </a:lnTo>
                <a:lnTo>
                  <a:pt x="161544" y="254508"/>
                </a:lnTo>
                <a:lnTo>
                  <a:pt x="219456" y="330708"/>
                </a:lnTo>
                <a:lnTo>
                  <a:pt x="249936" y="367284"/>
                </a:lnTo>
                <a:lnTo>
                  <a:pt x="281940" y="402336"/>
                </a:lnTo>
                <a:lnTo>
                  <a:pt x="315468" y="437388"/>
                </a:lnTo>
                <a:lnTo>
                  <a:pt x="317061" y="437388"/>
                </a:lnTo>
                <a:lnTo>
                  <a:pt x="350520" y="469392"/>
                </a:lnTo>
                <a:lnTo>
                  <a:pt x="387096" y="501396"/>
                </a:lnTo>
                <a:lnTo>
                  <a:pt x="387477" y="501396"/>
                </a:lnTo>
                <a:lnTo>
                  <a:pt x="423672" y="530352"/>
                </a:lnTo>
                <a:lnTo>
                  <a:pt x="429431" y="534560"/>
                </a:lnTo>
                <a:lnTo>
                  <a:pt x="443465" y="565049"/>
                </a:lnTo>
                <a:close/>
              </a:path>
              <a:path w="494029" h="599439">
                <a:moveTo>
                  <a:pt x="67791" y="89916"/>
                </a:moveTo>
                <a:lnTo>
                  <a:pt x="67056" y="89916"/>
                </a:lnTo>
                <a:lnTo>
                  <a:pt x="67056" y="88392"/>
                </a:lnTo>
                <a:lnTo>
                  <a:pt x="67791" y="89916"/>
                </a:lnTo>
                <a:close/>
              </a:path>
              <a:path w="494029" h="599439">
                <a:moveTo>
                  <a:pt x="89208" y="132588"/>
                </a:moveTo>
                <a:lnTo>
                  <a:pt x="88392" y="132588"/>
                </a:lnTo>
                <a:lnTo>
                  <a:pt x="88392" y="131064"/>
                </a:lnTo>
                <a:lnTo>
                  <a:pt x="89208" y="132588"/>
                </a:lnTo>
                <a:close/>
              </a:path>
              <a:path w="494029" h="599439">
                <a:moveTo>
                  <a:pt x="317061" y="437388"/>
                </a:moveTo>
                <a:lnTo>
                  <a:pt x="315468" y="437388"/>
                </a:lnTo>
                <a:lnTo>
                  <a:pt x="315468" y="435864"/>
                </a:lnTo>
                <a:lnTo>
                  <a:pt x="317061" y="437388"/>
                </a:lnTo>
                <a:close/>
              </a:path>
              <a:path w="494029" h="599439">
                <a:moveTo>
                  <a:pt x="491607" y="594360"/>
                </a:moveTo>
                <a:lnTo>
                  <a:pt x="460248" y="594360"/>
                </a:lnTo>
                <a:lnTo>
                  <a:pt x="477012" y="569976"/>
                </a:lnTo>
                <a:lnTo>
                  <a:pt x="461772" y="559308"/>
                </a:lnTo>
                <a:lnTo>
                  <a:pt x="463296" y="559308"/>
                </a:lnTo>
                <a:lnTo>
                  <a:pt x="429431" y="534560"/>
                </a:lnTo>
                <a:lnTo>
                  <a:pt x="409956" y="492252"/>
                </a:lnTo>
                <a:lnTo>
                  <a:pt x="405384" y="484632"/>
                </a:lnTo>
                <a:lnTo>
                  <a:pt x="408432" y="475488"/>
                </a:lnTo>
                <a:lnTo>
                  <a:pt x="416052" y="472440"/>
                </a:lnTo>
                <a:lnTo>
                  <a:pt x="421957" y="470630"/>
                </a:lnTo>
                <a:lnTo>
                  <a:pt x="427863" y="471678"/>
                </a:lnTo>
                <a:lnTo>
                  <a:pt x="433197" y="475011"/>
                </a:lnTo>
                <a:lnTo>
                  <a:pt x="437388" y="480060"/>
                </a:lnTo>
                <a:lnTo>
                  <a:pt x="491607" y="594360"/>
                </a:lnTo>
                <a:close/>
              </a:path>
              <a:path w="494029" h="599439">
                <a:moveTo>
                  <a:pt x="387477" y="501396"/>
                </a:moveTo>
                <a:lnTo>
                  <a:pt x="387096" y="501396"/>
                </a:lnTo>
                <a:lnTo>
                  <a:pt x="385572" y="499872"/>
                </a:lnTo>
                <a:lnTo>
                  <a:pt x="387477" y="501396"/>
                </a:lnTo>
                <a:close/>
              </a:path>
              <a:path w="494029" h="599439">
                <a:moveTo>
                  <a:pt x="464439" y="588264"/>
                </a:moveTo>
                <a:lnTo>
                  <a:pt x="454152" y="588264"/>
                </a:lnTo>
                <a:lnTo>
                  <a:pt x="469392" y="566928"/>
                </a:lnTo>
                <a:lnTo>
                  <a:pt x="443465" y="565049"/>
                </a:lnTo>
                <a:lnTo>
                  <a:pt x="429431" y="534560"/>
                </a:lnTo>
                <a:lnTo>
                  <a:pt x="463296" y="559308"/>
                </a:lnTo>
                <a:lnTo>
                  <a:pt x="461772" y="559308"/>
                </a:lnTo>
                <a:lnTo>
                  <a:pt x="477012" y="569976"/>
                </a:lnTo>
                <a:lnTo>
                  <a:pt x="464439" y="588264"/>
                </a:lnTo>
                <a:close/>
              </a:path>
              <a:path w="494029" h="599439">
                <a:moveTo>
                  <a:pt x="493776" y="598932"/>
                </a:moveTo>
                <a:lnTo>
                  <a:pt x="361188" y="589788"/>
                </a:lnTo>
                <a:lnTo>
                  <a:pt x="353568" y="589788"/>
                </a:lnTo>
                <a:lnTo>
                  <a:pt x="347472" y="582168"/>
                </a:lnTo>
                <a:lnTo>
                  <a:pt x="347472" y="565404"/>
                </a:lnTo>
                <a:lnTo>
                  <a:pt x="355092" y="559308"/>
                </a:lnTo>
                <a:lnTo>
                  <a:pt x="364236" y="559308"/>
                </a:lnTo>
                <a:lnTo>
                  <a:pt x="416858" y="563121"/>
                </a:lnTo>
                <a:lnTo>
                  <a:pt x="445008" y="583692"/>
                </a:lnTo>
                <a:lnTo>
                  <a:pt x="460248" y="594360"/>
                </a:lnTo>
                <a:lnTo>
                  <a:pt x="491607" y="594360"/>
                </a:lnTo>
                <a:lnTo>
                  <a:pt x="493776" y="598932"/>
                </a:lnTo>
                <a:close/>
              </a:path>
              <a:path w="494029" h="599439">
                <a:moveTo>
                  <a:pt x="460248" y="594360"/>
                </a:moveTo>
                <a:lnTo>
                  <a:pt x="445008" y="583692"/>
                </a:lnTo>
                <a:lnTo>
                  <a:pt x="416858" y="563121"/>
                </a:lnTo>
                <a:lnTo>
                  <a:pt x="443465" y="565049"/>
                </a:lnTo>
                <a:lnTo>
                  <a:pt x="454152" y="588264"/>
                </a:lnTo>
                <a:lnTo>
                  <a:pt x="464439" y="588264"/>
                </a:lnTo>
                <a:lnTo>
                  <a:pt x="460248" y="594360"/>
                </a:lnTo>
                <a:close/>
              </a:path>
              <a:path w="494029" h="599439">
                <a:moveTo>
                  <a:pt x="454152" y="588264"/>
                </a:moveTo>
                <a:lnTo>
                  <a:pt x="443465" y="565049"/>
                </a:lnTo>
                <a:lnTo>
                  <a:pt x="469392" y="566928"/>
                </a:lnTo>
                <a:lnTo>
                  <a:pt x="454152" y="58826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82083" y="4994147"/>
            <a:ext cx="1725295" cy="649605"/>
          </a:xfrm>
          <a:custGeom>
            <a:avLst/>
            <a:gdLst/>
            <a:ahLst/>
            <a:cxnLst/>
            <a:rect l="l" t="t" r="r" b="b"/>
            <a:pathLst>
              <a:path w="1725295" h="649604">
                <a:moveTo>
                  <a:pt x="1616964" y="649224"/>
                </a:moveTo>
                <a:lnTo>
                  <a:pt x="109728" y="649224"/>
                </a:lnTo>
                <a:lnTo>
                  <a:pt x="66865" y="640675"/>
                </a:lnTo>
                <a:lnTo>
                  <a:pt x="32004" y="617410"/>
                </a:lnTo>
                <a:lnTo>
                  <a:pt x="8572" y="583001"/>
                </a:lnTo>
                <a:lnTo>
                  <a:pt x="0" y="541020"/>
                </a:lnTo>
                <a:lnTo>
                  <a:pt x="0" y="108204"/>
                </a:lnTo>
                <a:lnTo>
                  <a:pt x="8572" y="65579"/>
                </a:lnTo>
                <a:lnTo>
                  <a:pt x="32004" y="31242"/>
                </a:lnTo>
                <a:lnTo>
                  <a:pt x="66865" y="8334"/>
                </a:lnTo>
                <a:lnTo>
                  <a:pt x="109728" y="0"/>
                </a:lnTo>
                <a:lnTo>
                  <a:pt x="1616964" y="0"/>
                </a:lnTo>
                <a:lnTo>
                  <a:pt x="1658945" y="8334"/>
                </a:lnTo>
                <a:lnTo>
                  <a:pt x="1693354" y="31242"/>
                </a:lnTo>
                <a:lnTo>
                  <a:pt x="1716619" y="65579"/>
                </a:lnTo>
                <a:lnTo>
                  <a:pt x="1725168" y="108204"/>
                </a:lnTo>
                <a:lnTo>
                  <a:pt x="1725168" y="541020"/>
                </a:lnTo>
                <a:lnTo>
                  <a:pt x="1716619" y="583001"/>
                </a:lnTo>
                <a:lnTo>
                  <a:pt x="1693354" y="617410"/>
                </a:lnTo>
                <a:lnTo>
                  <a:pt x="1658945" y="640675"/>
                </a:lnTo>
                <a:lnTo>
                  <a:pt x="1616964" y="6492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77511" y="4988051"/>
            <a:ext cx="1736089" cy="661670"/>
          </a:xfrm>
          <a:custGeom>
            <a:avLst/>
            <a:gdLst/>
            <a:ahLst/>
            <a:cxnLst/>
            <a:rect l="l" t="t" r="r" b="b"/>
            <a:pathLst>
              <a:path w="1736089" h="661670">
                <a:moveTo>
                  <a:pt x="1621536" y="661416"/>
                </a:moveTo>
                <a:lnTo>
                  <a:pt x="112776" y="661416"/>
                </a:lnTo>
                <a:lnTo>
                  <a:pt x="102108" y="659892"/>
                </a:lnTo>
                <a:lnTo>
                  <a:pt x="89916" y="658368"/>
                </a:lnTo>
                <a:lnTo>
                  <a:pt x="68580" y="652272"/>
                </a:lnTo>
                <a:lnTo>
                  <a:pt x="59436" y="647700"/>
                </a:lnTo>
                <a:lnTo>
                  <a:pt x="50292" y="641604"/>
                </a:lnTo>
                <a:lnTo>
                  <a:pt x="41148" y="633984"/>
                </a:lnTo>
                <a:lnTo>
                  <a:pt x="33528" y="627888"/>
                </a:lnTo>
                <a:lnTo>
                  <a:pt x="9144" y="591312"/>
                </a:lnTo>
                <a:lnTo>
                  <a:pt x="0" y="557784"/>
                </a:lnTo>
                <a:lnTo>
                  <a:pt x="0" y="102108"/>
                </a:lnTo>
                <a:lnTo>
                  <a:pt x="1524" y="91440"/>
                </a:lnTo>
                <a:lnTo>
                  <a:pt x="4572" y="79248"/>
                </a:lnTo>
                <a:lnTo>
                  <a:pt x="9144" y="70104"/>
                </a:lnTo>
                <a:lnTo>
                  <a:pt x="13716" y="59436"/>
                </a:lnTo>
                <a:lnTo>
                  <a:pt x="41148" y="25908"/>
                </a:lnTo>
                <a:lnTo>
                  <a:pt x="79248" y="4572"/>
                </a:lnTo>
                <a:lnTo>
                  <a:pt x="102108" y="0"/>
                </a:lnTo>
                <a:lnTo>
                  <a:pt x="1633728" y="0"/>
                </a:lnTo>
                <a:lnTo>
                  <a:pt x="1644396" y="1524"/>
                </a:lnTo>
                <a:lnTo>
                  <a:pt x="1655064" y="4572"/>
                </a:lnTo>
                <a:lnTo>
                  <a:pt x="1669288" y="10668"/>
                </a:lnTo>
                <a:lnTo>
                  <a:pt x="114300" y="10668"/>
                </a:lnTo>
                <a:lnTo>
                  <a:pt x="102108" y="12192"/>
                </a:lnTo>
                <a:lnTo>
                  <a:pt x="103632" y="12192"/>
                </a:lnTo>
                <a:lnTo>
                  <a:pt x="82296" y="15240"/>
                </a:lnTo>
                <a:lnTo>
                  <a:pt x="83820" y="15240"/>
                </a:lnTo>
                <a:lnTo>
                  <a:pt x="76708" y="18288"/>
                </a:lnTo>
                <a:lnTo>
                  <a:pt x="73152" y="18288"/>
                </a:lnTo>
                <a:lnTo>
                  <a:pt x="64008" y="22860"/>
                </a:lnTo>
                <a:lnTo>
                  <a:pt x="65532" y="22860"/>
                </a:lnTo>
                <a:lnTo>
                  <a:pt x="56388" y="28956"/>
                </a:lnTo>
                <a:lnTo>
                  <a:pt x="41148" y="41148"/>
                </a:lnTo>
                <a:lnTo>
                  <a:pt x="33528" y="48768"/>
                </a:lnTo>
                <a:lnTo>
                  <a:pt x="35052" y="48768"/>
                </a:lnTo>
                <a:lnTo>
                  <a:pt x="27432" y="56388"/>
                </a:lnTo>
                <a:lnTo>
                  <a:pt x="28956" y="56388"/>
                </a:lnTo>
                <a:lnTo>
                  <a:pt x="23876" y="64008"/>
                </a:lnTo>
                <a:lnTo>
                  <a:pt x="22860" y="64008"/>
                </a:lnTo>
                <a:lnTo>
                  <a:pt x="18941" y="73152"/>
                </a:lnTo>
                <a:lnTo>
                  <a:pt x="18288" y="73152"/>
                </a:lnTo>
                <a:lnTo>
                  <a:pt x="15675" y="82296"/>
                </a:lnTo>
                <a:lnTo>
                  <a:pt x="15240" y="82296"/>
                </a:lnTo>
                <a:lnTo>
                  <a:pt x="12192" y="92964"/>
                </a:lnTo>
                <a:lnTo>
                  <a:pt x="13716" y="92964"/>
                </a:lnTo>
                <a:lnTo>
                  <a:pt x="10668" y="103632"/>
                </a:lnTo>
                <a:lnTo>
                  <a:pt x="10668" y="557784"/>
                </a:lnTo>
                <a:lnTo>
                  <a:pt x="13280" y="566928"/>
                </a:lnTo>
                <a:lnTo>
                  <a:pt x="12192" y="566928"/>
                </a:lnTo>
                <a:lnTo>
                  <a:pt x="15240" y="577596"/>
                </a:lnTo>
                <a:lnTo>
                  <a:pt x="18288" y="586740"/>
                </a:lnTo>
                <a:lnTo>
                  <a:pt x="22860" y="595884"/>
                </a:lnTo>
                <a:lnTo>
                  <a:pt x="27940" y="603504"/>
                </a:lnTo>
                <a:lnTo>
                  <a:pt x="27432" y="603504"/>
                </a:lnTo>
                <a:lnTo>
                  <a:pt x="35052" y="612648"/>
                </a:lnTo>
                <a:lnTo>
                  <a:pt x="33528" y="612648"/>
                </a:lnTo>
                <a:lnTo>
                  <a:pt x="41148" y="620268"/>
                </a:lnTo>
                <a:lnTo>
                  <a:pt x="42672" y="620268"/>
                </a:lnTo>
                <a:lnTo>
                  <a:pt x="48768" y="626364"/>
                </a:lnTo>
                <a:lnTo>
                  <a:pt x="56388" y="632460"/>
                </a:lnTo>
                <a:lnTo>
                  <a:pt x="65532" y="637032"/>
                </a:lnTo>
                <a:lnTo>
                  <a:pt x="64008" y="637032"/>
                </a:lnTo>
                <a:lnTo>
                  <a:pt x="73152" y="641604"/>
                </a:lnTo>
                <a:lnTo>
                  <a:pt x="83820" y="644652"/>
                </a:lnTo>
                <a:lnTo>
                  <a:pt x="82296" y="644652"/>
                </a:lnTo>
                <a:lnTo>
                  <a:pt x="92964" y="647700"/>
                </a:lnTo>
                <a:lnTo>
                  <a:pt x="103632" y="649224"/>
                </a:lnTo>
                <a:lnTo>
                  <a:pt x="1672844" y="649224"/>
                </a:lnTo>
                <a:lnTo>
                  <a:pt x="1665732" y="652272"/>
                </a:lnTo>
                <a:lnTo>
                  <a:pt x="1644396" y="658368"/>
                </a:lnTo>
                <a:lnTo>
                  <a:pt x="1633728" y="659892"/>
                </a:lnTo>
                <a:lnTo>
                  <a:pt x="1621536" y="661416"/>
                </a:lnTo>
                <a:close/>
              </a:path>
              <a:path w="1736089" h="661670">
                <a:moveTo>
                  <a:pt x="1661160" y="19812"/>
                </a:moveTo>
                <a:lnTo>
                  <a:pt x="1652016" y="15240"/>
                </a:lnTo>
                <a:lnTo>
                  <a:pt x="1641348" y="13716"/>
                </a:lnTo>
                <a:lnTo>
                  <a:pt x="1642872" y="13716"/>
                </a:lnTo>
                <a:lnTo>
                  <a:pt x="1621536" y="10668"/>
                </a:lnTo>
                <a:lnTo>
                  <a:pt x="1669288" y="10668"/>
                </a:lnTo>
                <a:lnTo>
                  <a:pt x="1676400" y="13716"/>
                </a:lnTo>
                <a:lnTo>
                  <a:pt x="1683258" y="18288"/>
                </a:lnTo>
                <a:lnTo>
                  <a:pt x="1661160" y="18288"/>
                </a:lnTo>
                <a:lnTo>
                  <a:pt x="1661160" y="19812"/>
                </a:lnTo>
                <a:close/>
              </a:path>
              <a:path w="1736089" h="661670">
                <a:moveTo>
                  <a:pt x="73152" y="19812"/>
                </a:moveTo>
                <a:lnTo>
                  <a:pt x="73152" y="18288"/>
                </a:lnTo>
                <a:lnTo>
                  <a:pt x="76708" y="18288"/>
                </a:lnTo>
                <a:lnTo>
                  <a:pt x="73152" y="19812"/>
                </a:lnTo>
                <a:close/>
              </a:path>
              <a:path w="1736089" h="661670">
                <a:moveTo>
                  <a:pt x="1711452" y="65532"/>
                </a:moveTo>
                <a:lnTo>
                  <a:pt x="1706880" y="56388"/>
                </a:lnTo>
                <a:lnTo>
                  <a:pt x="1700784" y="48768"/>
                </a:lnTo>
                <a:lnTo>
                  <a:pt x="1693164" y="41148"/>
                </a:lnTo>
                <a:lnTo>
                  <a:pt x="1694688" y="41148"/>
                </a:lnTo>
                <a:lnTo>
                  <a:pt x="1679448" y="28956"/>
                </a:lnTo>
                <a:lnTo>
                  <a:pt x="1670304" y="22860"/>
                </a:lnTo>
                <a:lnTo>
                  <a:pt x="1661160" y="18288"/>
                </a:lnTo>
                <a:lnTo>
                  <a:pt x="1683258" y="18288"/>
                </a:lnTo>
                <a:lnTo>
                  <a:pt x="1722120" y="59436"/>
                </a:lnTo>
                <a:lnTo>
                  <a:pt x="1724079" y="64008"/>
                </a:lnTo>
                <a:lnTo>
                  <a:pt x="1711452" y="64008"/>
                </a:lnTo>
                <a:lnTo>
                  <a:pt x="1711452" y="65532"/>
                </a:lnTo>
                <a:close/>
              </a:path>
              <a:path w="1736089" h="661670">
                <a:moveTo>
                  <a:pt x="22860" y="65532"/>
                </a:moveTo>
                <a:lnTo>
                  <a:pt x="22860" y="64008"/>
                </a:lnTo>
                <a:lnTo>
                  <a:pt x="23876" y="64008"/>
                </a:lnTo>
                <a:lnTo>
                  <a:pt x="22860" y="65532"/>
                </a:lnTo>
                <a:close/>
              </a:path>
              <a:path w="1736089" h="661670">
                <a:moveTo>
                  <a:pt x="1716024" y="74676"/>
                </a:moveTo>
                <a:lnTo>
                  <a:pt x="1711452" y="64008"/>
                </a:lnTo>
                <a:lnTo>
                  <a:pt x="1724079" y="64008"/>
                </a:lnTo>
                <a:lnTo>
                  <a:pt x="1726692" y="70104"/>
                </a:lnTo>
                <a:lnTo>
                  <a:pt x="1727708" y="73152"/>
                </a:lnTo>
                <a:lnTo>
                  <a:pt x="1716024" y="73152"/>
                </a:lnTo>
                <a:lnTo>
                  <a:pt x="1716024" y="74676"/>
                </a:lnTo>
                <a:close/>
              </a:path>
              <a:path w="1736089" h="661670">
                <a:moveTo>
                  <a:pt x="18288" y="74676"/>
                </a:moveTo>
                <a:lnTo>
                  <a:pt x="18288" y="73152"/>
                </a:lnTo>
                <a:lnTo>
                  <a:pt x="18941" y="73152"/>
                </a:lnTo>
                <a:lnTo>
                  <a:pt x="18288" y="74676"/>
                </a:lnTo>
                <a:close/>
              </a:path>
              <a:path w="1736089" h="661670">
                <a:moveTo>
                  <a:pt x="1719072" y="83820"/>
                </a:moveTo>
                <a:lnTo>
                  <a:pt x="1716024" y="73152"/>
                </a:lnTo>
                <a:lnTo>
                  <a:pt x="1727708" y="73152"/>
                </a:lnTo>
                <a:lnTo>
                  <a:pt x="1729740" y="79248"/>
                </a:lnTo>
                <a:lnTo>
                  <a:pt x="1730502" y="82296"/>
                </a:lnTo>
                <a:lnTo>
                  <a:pt x="1719072" y="82296"/>
                </a:lnTo>
                <a:lnTo>
                  <a:pt x="1719072" y="83820"/>
                </a:lnTo>
                <a:close/>
              </a:path>
              <a:path w="1736089" h="661670">
                <a:moveTo>
                  <a:pt x="15240" y="83820"/>
                </a:moveTo>
                <a:lnTo>
                  <a:pt x="15240" y="82296"/>
                </a:lnTo>
                <a:lnTo>
                  <a:pt x="15675" y="82296"/>
                </a:lnTo>
                <a:lnTo>
                  <a:pt x="15240" y="83820"/>
                </a:lnTo>
                <a:close/>
              </a:path>
              <a:path w="1736089" h="661670">
                <a:moveTo>
                  <a:pt x="1732978" y="568452"/>
                </a:moveTo>
                <a:lnTo>
                  <a:pt x="1722120" y="568452"/>
                </a:lnTo>
                <a:lnTo>
                  <a:pt x="1723644" y="557784"/>
                </a:lnTo>
                <a:lnTo>
                  <a:pt x="1723644" y="103632"/>
                </a:lnTo>
                <a:lnTo>
                  <a:pt x="1722120" y="92964"/>
                </a:lnTo>
                <a:lnTo>
                  <a:pt x="1719072" y="82296"/>
                </a:lnTo>
                <a:lnTo>
                  <a:pt x="1730502" y="82296"/>
                </a:lnTo>
                <a:lnTo>
                  <a:pt x="1732788" y="91440"/>
                </a:lnTo>
                <a:lnTo>
                  <a:pt x="1734312" y="102108"/>
                </a:lnTo>
                <a:lnTo>
                  <a:pt x="1735836" y="114300"/>
                </a:lnTo>
                <a:lnTo>
                  <a:pt x="1735836" y="547116"/>
                </a:lnTo>
                <a:lnTo>
                  <a:pt x="1734312" y="557784"/>
                </a:lnTo>
                <a:lnTo>
                  <a:pt x="1732978" y="568452"/>
                </a:lnTo>
                <a:close/>
              </a:path>
              <a:path w="1736089" h="661670">
                <a:moveTo>
                  <a:pt x="13716" y="568452"/>
                </a:moveTo>
                <a:lnTo>
                  <a:pt x="12192" y="566928"/>
                </a:lnTo>
                <a:lnTo>
                  <a:pt x="13280" y="566928"/>
                </a:lnTo>
                <a:lnTo>
                  <a:pt x="13716" y="568452"/>
                </a:lnTo>
                <a:close/>
              </a:path>
              <a:path w="1736089" h="661670">
                <a:moveTo>
                  <a:pt x="1719507" y="605028"/>
                </a:moveTo>
                <a:lnTo>
                  <a:pt x="1706880" y="605028"/>
                </a:lnTo>
                <a:lnTo>
                  <a:pt x="1716024" y="586740"/>
                </a:lnTo>
                <a:lnTo>
                  <a:pt x="1719072" y="577596"/>
                </a:lnTo>
                <a:lnTo>
                  <a:pt x="1722120" y="566928"/>
                </a:lnTo>
                <a:lnTo>
                  <a:pt x="1722120" y="568452"/>
                </a:lnTo>
                <a:lnTo>
                  <a:pt x="1732978" y="568452"/>
                </a:lnTo>
                <a:lnTo>
                  <a:pt x="1732788" y="569976"/>
                </a:lnTo>
                <a:lnTo>
                  <a:pt x="1726692" y="591312"/>
                </a:lnTo>
                <a:lnTo>
                  <a:pt x="1722120" y="600456"/>
                </a:lnTo>
                <a:lnTo>
                  <a:pt x="1719507" y="605028"/>
                </a:lnTo>
                <a:close/>
              </a:path>
              <a:path w="1736089" h="661670">
                <a:moveTo>
                  <a:pt x="28956" y="605028"/>
                </a:moveTo>
                <a:lnTo>
                  <a:pt x="27432" y="603504"/>
                </a:lnTo>
                <a:lnTo>
                  <a:pt x="27940" y="603504"/>
                </a:lnTo>
                <a:lnTo>
                  <a:pt x="28956" y="605028"/>
                </a:lnTo>
                <a:close/>
              </a:path>
              <a:path w="1736089" h="661670">
                <a:moveTo>
                  <a:pt x="1672844" y="649224"/>
                </a:moveTo>
                <a:lnTo>
                  <a:pt x="1632204" y="649224"/>
                </a:lnTo>
                <a:lnTo>
                  <a:pt x="1642872" y="647700"/>
                </a:lnTo>
                <a:lnTo>
                  <a:pt x="1641348" y="647700"/>
                </a:lnTo>
                <a:lnTo>
                  <a:pt x="1679448" y="632460"/>
                </a:lnTo>
                <a:lnTo>
                  <a:pt x="1706880" y="603504"/>
                </a:lnTo>
                <a:lnTo>
                  <a:pt x="1706880" y="605028"/>
                </a:lnTo>
                <a:lnTo>
                  <a:pt x="1719507" y="605028"/>
                </a:lnTo>
                <a:lnTo>
                  <a:pt x="1716024" y="611124"/>
                </a:lnTo>
                <a:lnTo>
                  <a:pt x="1709928" y="618744"/>
                </a:lnTo>
                <a:lnTo>
                  <a:pt x="1702308" y="627888"/>
                </a:lnTo>
                <a:lnTo>
                  <a:pt x="1693164" y="633984"/>
                </a:lnTo>
                <a:lnTo>
                  <a:pt x="1685544" y="641604"/>
                </a:lnTo>
                <a:lnTo>
                  <a:pt x="1676400" y="647700"/>
                </a:lnTo>
                <a:lnTo>
                  <a:pt x="1672844" y="649224"/>
                </a:lnTo>
                <a:close/>
              </a:path>
              <a:path w="1736089" h="661670">
                <a:moveTo>
                  <a:pt x="42672" y="620268"/>
                </a:moveTo>
                <a:lnTo>
                  <a:pt x="41148" y="620268"/>
                </a:lnTo>
                <a:lnTo>
                  <a:pt x="41148" y="618744"/>
                </a:lnTo>
                <a:lnTo>
                  <a:pt x="42672" y="6202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664455" y="5044894"/>
            <a:ext cx="1363980" cy="46164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研发流</a:t>
            </a:r>
            <a:r>
              <a:rPr dirty="0" sz="1050" spc="-10">
                <a:solidFill>
                  <a:srgbClr val="FFFFFF"/>
                </a:solidFill>
                <a:latin typeface="宋体"/>
                <a:cs typeface="宋体"/>
              </a:rPr>
              <a:t>程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管控</a:t>
            </a:r>
            <a:endParaRPr sz="1050">
              <a:latin typeface="宋体"/>
              <a:cs typeface="宋体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（方法</a:t>
            </a:r>
            <a:r>
              <a:rPr dirty="0" sz="1050" spc="-1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规则</a:t>
            </a:r>
            <a:r>
              <a:rPr dirty="0" sz="1050" spc="-1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红线）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41492" y="4302252"/>
            <a:ext cx="535305" cy="600710"/>
          </a:xfrm>
          <a:custGeom>
            <a:avLst/>
            <a:gdLst/>
            <a:ahLst/>
            <a:cxnLst/>
            <a:rect l="l" t="t" r="r" b="b"/>
            <a:pathLst>
              <a:path w="535304" h="600710">
                <a:moveTo>
                  <a:pt x="423672" y="106680"/>
                </a:moveTo>
                <a:lnTo>
                  <a:pt x="413004" y="105156"/>
                </a:lnTo>
                <a:lnTo>
                  <a:pt x="408432" y="97536"/>
                </a:lnTo>
                <a:lnTo>
                  <a:pt x="403860" y="91440"/>
                </a:lnTo>
                <a:lnTo>
                  <a:pt x="405384" y="82296"/>
                </a:lnTo>
                <a:lnTo>
                  <a:pt x="411480" y="76200"/>
                </a:lnTo>
                <a:lnTo>
                  <a:pt x="519684" y="0"/>
                </a:lnTo>
                <a:lnTo>
                  <a:pt x="521916" y="21336"/>
                </a:lnTo>
                <a:lnTo>
                  <a:pt x="493776" y="21336"/>
                </a:lnTo>
                <a:lnTo>
                  <a:pt x="484632" y="38100"/>
                </a:lnTo>
                <a:lnTo>
                  <a:pt x="486156" y="38100"/>
                </a:lnTo>
                <a:lnTo>
                  <a:pt x="466841" y="75440"/>
                </a:lnTo>
                <a:lnTo>
                  <a:pt x="429768" y="102108"/>
                </a:lnTo>
                <a:lnTo>
                  <a:pt x="423672" y="106680"/>
                </a:lnTo>
                <a:close/>
              </a:path>
              <a:path w="535304" h="600710">
                <a:moveTo>
                  <a:pt x="466841" y="75440"/>
                </a:moveTo>
                <a:lnTo>
                  <a:pt x="486156" y="38100"/>
                </a:lnTo>
                <a:lnTo>
                  <a:pt x="484632" y="38100"/>
                </a:lnTo>
                <a:lnTo>
                  <a:pt x="493776" y="21336"/>
                </a:lnTo>
                <a:lnTo>
                  <a:pt x="510921" y="28956"/>
                </a:lnTo>
                <a:lnTo>
                  <a:pt x="492252" y="28956"/>
                </a:lnTo>
                <a:lnTo>
                  <a:pt x="494919" y="55245"/>
                </a:lnTo>
                <a:lnTo>
                  <a:pt x="466841" y="75440"/>
                </a:lnTo>
                <a:close/>
              </a:path>
              <a:path w="535304" h="600710">
                <a:moveTo>
                  <a:pt x="512064" y="149352"/>
                </a:moveTo>
                <a:lnTo>
                  <a:pt x="504444" y="143256"/>
                </a:lnTo>
                <a:lnTo>
                  <a:pt x="502920" y="134112"/>
                </a:lnTo>
                <a:lnTo>
                  <a:pt x="497689" y="82553"/>
                </a:lnTo>
                <a:lnTo>
                  <a:pt x="513588" y="51816"/>
                </a:lnTo>
                <a:lnTo>
                  <a:pt x="521208" y="33528"/>
                </a:lnTo>
                <a:lnTo>
                  <a:pt x="493776" y="21336"/>
                </a:lnTo>
                <a:lnTo>
                  <a:pt x="521916" y="21336"/>
                </a:lnTo>
                <a:lnTo>
                  <a:pt x="533400" y="131064"/>
                </a:lnTo>
                <a:lnTo>
                  <a:pt x="534924" y="140208"/>
                </a:lnTo>
                <a:lnTo>
                  <a:pt x="528828" y="147828"/>
                </a:lnTo>
                <a:lnTo>
                  <a:pt x="521208" y="147828"/>
                </a:lnTo>
                <a:lnTo>
                  <a:pt x="512064" y="149352"/>
                </a:lnTo>
                <a:close/>
              </a:path>
              <a:path w="535304" h="600710">
                <a:moveTo>
                  <a:pt x="494919" y="55245"/>
                </a:moveTo>
                <a:lnTo>
                  <a:pt x="492252" y="28956"/>
                </a:lnTo>
                <a:lnTo>
                  <a:pt x="516636" y="39624"/>
                </a:lnTo>
                <a:lnTo>
                  <a:pt x="494919" y="55245"/>
                </a:lnTo>
                <a:close/>
              </a:path>
              <a:path w="535304" h="600710">
                <a:moveTo>
                  <a:pt x="497689" y="82553"/>
                </a:moveTo>
                <a:lnTo>
                  <a:pt x="494919" y="55245"/>
                </a:lnTo>
                <a:lnTo>
                  <a:pt x="516636" y="39624"/>
                </a:lnTo>
                <a:lnTo>
                  <a:pt x="492252" y="28956"/>
                </a:lnTo>
                <a:lnTo>
                  <a:pt x="510921" y="28956"/>
                </a:lnTo>
                <a:lnTo>
                  <a:pt x="521208" y="33528"/>
                </a:lnTo>
                <a:lnTo>
                  <a:pt x="513588" y="51816"/>
                </a:lnTo>
                <a:lnTo>
                  <a:pt x="497689" y="82553"/>
                </a:lnTo>
                <a:close/>
              </a:path>
              <a:path w="535304" h="600710">
                <a:moveTo>
                  <a:pt x="339730" y="324612"/>
                </a:moveTo>
                <a:lnTo>
                  <a:pt x="298704" y="324612"/>
                </a:lnTo>
                <a:lnTo>
                  <a:pt x="330708" y="286512"/>
                </a:lnTo>
                <a:lnTo>
                  <a:pt x="361188" y="248412"/>
                </a:lnTo>
                <a:lnTo>
                  <a:pt x="359664" y="248412"/>
                </a:lnTo>
                <a:lnTo>
                  <a:pt x="388620" y="208788"/>
                </a:lnTo>
                <a:lnTo>
                  <a:pt x="416052" y="167640"/>
                </a:lnTo>
                <a:lnTo>
                  <a:pt x="414528" y="167640"/>
                </a:lnTo>
                <a:lnTo>
                  <a:pt x="440436" y="124968"/>
                </a:lnTo>
                <a:lnTo>
                  <a:pt x="463296" y="82296"/>
                </a:lnTo>
                <a:lnTo>
                  <a:pt x="466841" y="75440"/>
                </a:lnTo>
                <a:lnTo>
                  <a:pt x="494919" y="55245"/>
                </a:lnTo>
                <a:lnTo>
                  <a:pt x="497689" y="82553"/>
                </a:lnTo>
                <a:lnTo>
                  <a:pt x="466344" y="140208"/>
                </a:lnTo>
                <a:lnTo>
                  <a:pt x="414528" y="225552"/>
                </a:lnTo>
                <a:lnTo>
                  <a:pt x="385572" y="266700"/>
                </a:lnTo>
                <a:lnTo>
                  <a:pt x="355092" y="306324"/>
                </a:lnTo>
                <a:lnTo>
                  <a:pt x="339730" y="324612"/>
                </a:lnTo>
                <a:close/>
              </a:path>
              <a:path w="535304" h="600710">
                <a:moveTo>
                  <a:pt x="96012" y="548640"/>
                </a:moveTo>
                <a:lnTo>
                  <a:pt x="41148" y="548640"/>
                </a:lnTo>
                <a:lnTo>
                  <a:pt x="82296" y="519684"/>
                </a:lnTo>
                <a:lnTo>
                  <a:pt x="121920" y="490728"/>
                </a:lnTo>
                <a:lnTo>
                  <a:pt x="160020" y="460248"/>
                </a:lnTo>
                <a:lnTo>
                  <a:pt x="196596" y="428244"/>
                </a:lnTo>
                <a:lnTo>
                  <a:pt x="233172" y="394716"/>
                </a:lnTo>
                <a:lnTo>
                  <a:pt x="231648" y="394716"/>
                </a:lnTo>
                <a:lnTo>
                  <a:pt x="266700" y="359664"/>
                </a:lnTo>
                <a:lnTo>
                  <a:pt x="298704" y="323088"/>
                </a:lnTo>
                <a:lnTo>
                  <a:pt x="298704" y="324612"/>
                </a:lnTo>
                <a:lnTo>
                  <a:pt x="339730" y="324612"/>
                </a:lnTo>
                <a:lnTo>
                  <a:pt x="289560" y="381000"/>
                </a:lnTo>
                <a:lnTo>
                  <a:pt x="254508" y="416052"/>
                </a:lnTo>
                <a:lnTo>
                  <a:pt x="217932" y="451104"/>
                </a:lnTo>
                <a:lnTo>
                  <a:pt x="179832" y="484632"/>
                </a:lnTo>
                <a:lnTo>
                  <a:pt x="100584" y="545592"/>
                </a:lnTo>
                <a:lnTo>
                  <a:pt x="96012" y="548640"/>
                </a:lnTo>
                <a:close/>
              </a:path>
              <a:path w="535304" h="600710">
                <a:moveTo>
                  <a:pt x="16764" y="600456"/>
                </a:moveTo>
                <a:lnTo>
                  <a:pt x="0" y="574548"/>
                </a:lnTo>
                <a:lnTo>
                  <a:pt x="42672" y="547116"/>
                </a:lnTo>
                <a:lnTo>
                  <a:pt x="41148" y="548640"/>
                </a:lnTo>
                <a:lnTo>
                  <a:pt x="96012" y="548640"/>
                </a:lnTo>
                <a:lnTo>
                  <a:pt x="59436" y="573024"/>
                </a:lnTo>
                <a:lnTo>
                  <a:pt x="16764" y="60045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50635" y="3418332"/>
            <a:ext cx="1731645" cy="649605"/>
          </a:xfrm>
          <a:custGeom>
            <a:avLst/>
            <a:gdLst/>
            <a:ahLst/>
            <a:cxnLst/>
            <a:rect l="l" t="t" r="r" b="b"/>
            <a:pathLst>
              <a:path w="1731645" h="649604">
                <a:moveTo>
                  <a:pt x="1623060" y="649224"/>
                </a:moveTo>
                <a:lnTo>
                  <a:pt x="108204" y="649224"/>
                </a:lnTo>
                <a:lnTo>
                  <a:pt x="66222" y="640675"/>
                </a:lnTo>
                <a:lnTo>
                  <a:pt x="31813" y="617410"/>
                </a:lnTo>
                <a:lnTo>
                  <a:pt x="8548" y="583001"/>
                </a:lnTo>
                <a:lnTo>
                  <a:pt x="0" y="541020"/>
                </a:lnTo>
                <a:lnTo>
                  <a:pt x="0" y="108204"/>
                </a:lnTo>
                <a:lnTo>
                  <a:pt x="8548" y="65579"/>
                </a:lnTo>
                <a:lnTo>
                  <a:pt x="31813" y="31242"/>
                </a:lnTo>
                <a:lnTo>
                  <a:pt x="66222" y="8334"/>
                </a:lnTo>
                <a:lnTo>
                  <a:pt x="108204" y="0"/>
                </a:lnTo>
                <a:lnTo>
                  <a:pt x="1623060" y="0"/>
                </a:lnTo>
                <a:lnTo>
                  <a:pt x="1665041" y="8334"/>
                </a:lnTo>
                <a:lnTo>
                  <a:pt x="1699450" y="31242"/>
                </a:lnTo>
                <a:lnTo>
                  <a:pt x="1722715" y="65579"/>
                </a:lnTo>
                <a:lnTo>
                  <a:pt x="1731264" y="108204"/>
                </a:lnTo>
                <a:lnTo>
                  <a:pt x="1731264" y="541020"/>
                </a:lnTo>
                <a:lnTo>
                  <a:pt x="1722715" y="583001"/>
                </a:lnTo>
                <a:lnTo>
                  <a:pt x="1699450" y="617410"/>
                </a:lnTo>
                <a:lnTo>
                  <a:pt x="1665041" y="640675"/>
                </a:lnTo>
                <a:lnTo>
                  <a:pt x="1623060" y="6492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46063" y="3412235"/>
            <a:ext cx="1742439" cy="661670"/>
          </a:xfrm>
          <a:custGeom>
            <a:avLst/>
            <a:gdLst/>
            <a:ahLst/>
            <a:cxnLst/>
            <a:rect l="l" t="t" r="r" b="b"/>
            <a:pathLst>
              <a:path w="1742440" h="661670">
                <a:moveTo>
                  <a:pt x="1627632" y="661416"/>
                </a:moveTo>
                <a:lnTo>
                  <a:pt x="112776" y="661416"/>
                </a:lnTo>
                <a:lnTo>
                  <a:pt x="102108" y="659892"/>
                </a:lnTo>
                <a:lnTo>
                  <a:pt x="89916" y="658368"/>
                </a:lnTo>
                <a:lnTo>
                  <a:pt x="48768" y="641604"/>
                </a:lnTo>
                <a:lnTo>
                  <a:pt x="25908" y="618744"/>
                </a:lnTo>
                <a:lnTo>
                  <a:pt x="18288" y="611124"/>
                </a:lnTo>
                <a:lnTo>
                  <a:pt x="13716" y="601980"/>
                </a:lnTo>
                <a:lnTo>
                  <a:pt x="7620" y="591312"/>
                </a:lnTo>
                <a:lnTo>
                  <a:pt x="1524" y="569976"/>
                </a:lnTo>
                <a:lnTo>
                  <a:pt x="0" y="557784"/>
                </a:lnTo>
                <a:lnTo>
                  <a:pt x="0" y="102108"/>
                </a:lnTo>
                <a:lnTo>
                  <a:pt x="1524" y="91440"/>
                </a:lnTo>
                <a:lnTo>
                  <a:pt x="4572" y="79248"/>
                </a:lnTo>
                <a:lnTo>
                  <a:pt x="7620" y="70104"/>
                </a:lnTo>
                <a:lnTo>
                  <a:pt x="13716" y="59436"/>
                </a:lnTo>
                <a:lnTo>
                  <a:pt x="18288" y="50292"/>
                </a:lnTo>
                <a:lnTo>
                  <a:pt x="25908" y="41148"/>
                </a:lnTo>
                <a:lnTo>
                  <a:pt x="32004" y="33528"/>
                </a:lnTo>
                <a:lnTo>
                  <a:pt x="41148" y="25908"/>
                </a:lnTo>
                <a:lnTo>
                  <a:pt x="79248" y="4572"/>
                </a:lnTo>
                <a:lnTo>
                  <a:pt x="102108" y="0"/>
                </a:lnTo>
                <a:lnTo>
                  <a:pt x="1639824" y="0"/>
                </a:lnTo>
                <a:lnTo>
                  <a:pt x="1650492" y="1524"/>
                </a:lnTo>
                <a:lnTo>
                  <a:pt x="1661160" y="4572"/>
                </a:lnTo>
                <a:lnTo>
                  <a:pt x="1675384" y="10668"/>
                </a:lnTo>
                <a:lnTo>
                  <a:pt x="112776" y="10668"/>
                </a:lnTo>
                <a:lnTo>
                  <a:pt x="102108" y="12192"/>
                </a:lnTo>
                <a:lnTo>
                  <a:pt x="103632" y="12192"/>
                </a:lnTo>
                <a:lnTo>
                  <a:pt x="82296" y="15240"/>
                </a:lnTo>
                <a:lnTo>
                  <a:pt x="76200" y="18288"/>
                </a:lnTo>
                <a:lnTo>
                  <a:pt x="73152" y="18288"/>
                </a:lnTo>
                <a:lnTo>
                  <a:pt x="64008" y="22860"/>
                </a:lnTo>
                <a:lnTo>
                  <a:pt x="54864" y="28956"/>
                </a:lnTo>
                <a:lnTo>
                  <a:pt x="56388" y="28956"/>
                </a:lnTo>
                <a:lnTo>
                  <a:pt x="47244" y="35052"/>
                </a:lnTo>
                <a:lnTo>
                  <a:pt x="48768" y="35052"/>
                </a:lnTo>
                <a:lnTo>
                  <a:pt x="39624" y="41148"/>
                </a:lnTo>
                <a:lnTo>
                  <a:pt x="41148" y="41148"/>
                </a:lnTo>
                <a:lnTo>
                  <a:pt x="33528" y="48768"/>
                </a:lnTo>
                <a:lnTo>
                  <a:pt x="27432" y="56388"/>
                </a:lnTo>
                <a:lnTo>
                  <a:pt x="23622" y="64008"/>
                </a:lnTo>
                <a:lnTo>
                  <a:pt x="22860" y="64008"/>
                </a:lnTo>
                <a:lnTo>
                  <a:pt x="18941" y="73152"/>
                </a:lnTo>
                <a:lnTo>
                  <a:pt x="18288" y="73152"/>
                </a:lnTo>
                <a:lnTo>
                  <a:pt x="15675" y="82296"/>
                </a:lnTo>
                <a:lnTo>
                  <a:pt x="15240" y="82296"/>
                </a:lnTo>
                <a:lnTo>
                  <a:pt x="12192" y="92964"/>
                </a:lnTo>
                <a:lnTo>
                  <a:pt x="10668" y="103632"/>
                </a:lnTo>
                <a:lnTo>
                  <a:pt x="10668" y="557784"/>
                </a:lnTo>
                <a:lnTo>
                  <a:pt x="12192" y="568452"/>
                </a:lnTo>
                <a:lnTo>
                  <a:pt x="12627" y="568452"/>
                </a:lnTo>
                <a:lnTo>
                  <a:pt x="15240" y="577596"/>
                </a:lnTo>
                <a:lnTo>
                  <a:pt x="18288" y="586740"/>
                </a:lnTo>
                <a:lnTo>
                  <a:pt x="27432" y="605028"/>
                </a:lnTo>
                <a:lnTo>
                  <a:pt x="28448" y="605028"/>
                </a:lnTo>
                <a:lnTo>
                  <a:pt x="33528" y="612648"/>
                </a:lnTo>
                <a:lnTo>
                  <a:pt x="41148" y="620268"/>
                </a:lnTo>
                <a:lnTo>
                  <a:pt x="41452" y="620268"/>
                </a:lnTo>
                <a:lnTo>
                  <a:pt x="48768" y="626364"/>
                </a:lnTo>
                <a:lnTo>
                  <a:pt x="47244" y="626364"/>
                </a:lnTo>
                <a:lnTo>
                  <a:pt x="56388" y="632460"/>
                </a:lnTo>
                <a:lnTo>
                  <a:pt x="54864" y="632460"/>
                </a:lnTo>
                <a:lnTo>
                  <a:pt x="73152" y="641604"/>
                </a:lnTo>
                <a:lnTo>
                  <a:pt x="82296" y="644652"/>
                </a:lnTo>
                <a:lnTo>
                  <a:pt x="92964" y="647700"/>
                </a:lnTo>
                <a:lnTo>
                  <a:pt x="103632" y="649224"/>
                </a:lnTo>
                <a:lnTo>
                  <a:pt x="1678940" y="649224"/>
                </a:lnTo>
                <a:lnTo>
                  <a:pt x="1671828" y="652272"/>
                </a:lnTo>
                <a:lnTo>
                  <a:pt x="1650492" y="658368"/>
                </a:lnTo>
                <a:lnTo>
                  <a:pt x="1639824" y="659892"/>
                </a:lnTo>
                <a:lnTo>
                  <a:pt x="1627632" y="661416"/>
                </a:lnTo>
                <a:close/>
              </a:path>
              <a:path w="1742440" h="661670">
                <a:moveTo>
                  <a:pt x="1667256" y="19812"/>
                </a:moveTo>
                <a:lnTo>
                  <a:pt x="1658112" y="15240"/>
                </a:lnTo>
                <a:lnTo>
                  <a:pt x="1647444" y="13716"/>
                </a:lnTo>
                <a:lnTo>
                  <a:pt x="1648968" y="13716"/>
                </a:lnTo>
                <a:lnTo>
                  <a:pt x="1627632" y="10668"/>
                </a:lnTo>
                <a:lnTo>
                  <a:pt x="1675384" y="10668"/>
                </a:lnTo>
                <a:lnTo>
                  <a:pt x="1682496" y="13716"/>
                </a:lnTo>
                <a:lnTo>
                  <a:pt x="1689354" y="18288"/>
                </a:lnTo>
                <a:lnTo>
                  <a:pt x="1667256" y="18288"/>
                </a:lnTo>
                <a:lnTo>
                  <a:pt x="1667256" y="19812"/>
                </a:lnTo>
                <a:close/>
              </a:path>
              <a:path w="1742440" h="661670">
                <a:moveTo>
                  <a:pt x="73152" y="19812"/>
                </a:moveTo>
                <a:lnTo>
                  <a:pt x="73152" y="18288"/>
                </a:lnTo>
                <a:lnTo>
                  <a:pt x="76200" y="18288"/>
                </a:lnTo>
                <a:lnTo>
                  <a:pt x="73152" y="19812"/>
                </a:lnTo>
                <a:close/>
              </a:path>
              <a:path w="1742440" h="661670">
                <a:moveTo>
                  <a:pt x="1717548" y="65532"/>
                </a:moveTo>
                <a:lnTo>
                  <a:pt x="1712976" y="56388"/>
                </a:lnTo>
                <a:lnTo>
                  <a:pt x="1706880" y="48768"/>
                </a:lnTo>
                <a:lnTo>
                  <a:pt x="1699260" y="41148"/>
                </a:lnTo>
                <a:lnTo>
                  <a:pt x="1700784" y="41148"/>
                </a:lnTo>
                <a:lnTo>
                  <a:pt x="1693164" y="35052"/>
                </a:lnTo>
                <a:lnTo>
                  <a:pt x="1684020" y="28956"/>
                </a:lnTo>
                <a:lnTo>
                  <a:pt x="1685544" y="28956"/>
                </a:lnTo>
                <a:lnTo>
                  <a:pt x="1676400" y="22860"/>
                </a:lnTo>
                <a:lnTo>
                  <a:pt x="1667256" y="18288"/>
                </a:lnTo>
                <a:lnTo>
                  <a:pt x="1689354" y="18288"/>
                </a:lnTo>
                <a:lnTo>
                  <a:pt x="1728216" y="59436"/>
                </a:lnTo>
                <a:lnTo>
                  <a:pt x="1730175" y="64008"/>
                </a:lnTo>
                <a:lnTo>
                  <a:pt x="1717548" y="64008"/>
                </a:lnTo>
                <a:lnTo>
                  <a:pt x="1717548" y="65532"/>
                </a:lnTo>
                <a:close/>
              </a:path>
              <a:path w="1742440" h="661670">
                <a:moveTo>
                  <a:pt x="22860" y="65532"/>
                </a:moveTo>
                <a:lnTo>
                  <a:pt x="22860" y="64008"/>
                </a:lnTo>
                <a:lnTo>
                  <a:pt x="23622" y="64008"/>
                </a:lnTo>
                <a:lnTo>
                  <a:pt x="22860" y="65532"/>
                </a:lnTo>
                <a:close/>
              </a:path>
              <a:path w="1742440" h="661670">
                <a:moveTo>
                  <a:pt x="1722120" y="74676"/>
                </a:moveTo>
                <a:lnTo>
                  <a:pt x="1717548" y="64008"/>
                </a:lnTo>
                <a:lnTo>
                  <a:pt x="1730175" y="64008"/>
                </a:lnTo>
                <a:lnTo>
                  <a:pt x="1732788" y="70104"/>
                </a:lnTo>
                <a:lnTo>
                  <a:pt x="1733804" y="73152"/>
                </a:lnTo>
                <a:lnTo>
                  <a:pt x="1722120" y="73152"/>
                </a:lnTo>
                <a:lnTo>
                  <a:pt x="1722120" y="74676"/>
                </a:lnTo>
                <a:close/>
              </a:path>
              <a:path w="1742440" h="661670">
                <a:moveTo>
                  <a:pt x="18288" y="74676"/>
                </a:moveTo>
                <a:lnTo>
                  <a:pt x="18288" y="73152"/>
                </a:lnTo>
                <a:lnTo>
                  <a:pt x="18941" y="73152"/>
                </a:lnTo>
                <a:lnTo>
                  <a:pt x="18288" y="74676"/>
                </a:lnTo>
                <a:close/>
              </a:path>
              <a:path w="1742440" h="661670">
                <a:moveTo>
                  <a:pt x="1725168" y="83820"/>
                </a:moveTo>
                <a:lnTo>
                  <a:pt x="1722120" y="73152"/>
                </a:lnTo>
                <a:lnTo>
                  <a:pt x="1733804" y="73152"/>
                </a:lnTo>
                <a:lnTo>
                  <a:pt x="1735836" y="79248"/>
                </a:lnTo>
                <a:lnTo>
                  <a:pt x="1736598" y="82296"/>
                </a:lnTo>
                <a:lnTo>
                  <a:pt x="1725168" y="82296"/>
                </a:lnTo>
                <a:lnTo>
                  <a:pt x="1725168" y="83820"/>
                </a:lnTo>
                <a:close/>
              </a:path>
              <a:path w="1742440" h="661670">
                <a:moveTo>
                  <a:pt x="15240" y="83820"/>
                </a:moveTo>
                <a:lnTo>
                  <a:pt x="15240" y="82296"/>
                </a:lnTo>
                <a:lnTo>
                  <a:pt x="15675" y="82296"/>
                </a:lnTo>
                <a:lnTo>
                  <a:pt x="15240" y="83820"/>
                </a:lnTo>
                <a:close/>
              </a:path>
              <a:path w="1742440" h="661670">
                <a:moveTo>
                  <a:pt x="1739074" y="568452"/>
                </a:moveTo>
                <a:lnTo>
                  <a:pt x="1728216" y="568452"/>
                </a:lnTo>
                <a:lnTo>
                  <a:pt x="1729740" y="557784"/>
                </a:lnTo>
                <a:lnTo>
                  <a:pt x="1729740" y="103632"/>
                </a:lnTo>
                <a:lnTo>
                  <a:pt x="1728216" y="92964"/>
                </a:lnTo>
                <a:lnTo>
                  <a:pt x="1725168" y="82296"/>
                </a:lnTo>
                <a:lnTo>
                  <a:pt x="1736598" y="82296"/>
                </a:lnTo>
                <a:lnTo>
                  <a:pt x="1738884" y="91440"/>
                </a:lnTo>
                <a:lnTo>
                  <a:pt x="1740408" y="102108"/>
                </a:lnTo>
                <a:lnTo>
                  <a:pt x="1741932" y="114300"/>
                </a:lnTo>
                <a:lnTo>
                  <a:pt x="1741932" y="547116"/>
                </a:lnTo>
                <a:lnTo>
                  <a:pt x="1740408" y="557784"/>
                </a:lnTo>
                <a:lnTo>
                  <a:pt x="1739074" y="568452"/>
                </a:lnTo>
                <a:close/>
              </a:path>
              <a:path w="1742440" h="661670">
                <a:moveTo>
                  <a:pt x="12627" y="568452"/>
                </a:moveTo>
                <a:lnTo>
                  <a:pt x="12192" y="568452"/>
                </a:lnTo>
                <a:lnTo>
                  <a:pt x="12192" y="566928"/>
                </a:lnTo>
                <a:lnTo>
                  <a:pt x="12627" y="568452"/>
                </a:lnTo>
                <a:close/>
              </a:path>
              <a:path w="1742440" h="661670">
                <a:moveTo>
                  <a:pt x="1726184" y="605028"/>
                </a:moveTo>
                <a:lnTo>
                  <a:pt x="1712976" y="605028"/>
                </a:lnTo>
                <a:lnTo>
                  <a:pt x="1722120" y="586740"/>
                </a:lnTo>
                <a:lnTo>
                  <a:pt x="1725168" y="577596"/>
                </a:lnTo>
                <a:lnTo>
                  <a:pt x="1728216" y="566928"/>
                </a:lnTo>
                <a:lnTo>
                  <a:pt x="1728216" y="568452"/>
                </a:lnTo>
                <a:lnTo>
                  <a:pt x="1739074" y="568452"/>
                </a:lnTo>
                <a:lnTo>
                  <a:pt x="1738884" y="569976"/>
                </a:lnTo>
                <a:lnTo>
                  <a:pt x="1732788" y="591312"/>
                </a:lnTo>
                <a:lnTo>
                  <a:pt x="1728216" y="601980"/>
                </a:lnTo>
                <a:lnTo>
                  <a:pt x="1726184" y="605028"/>
                </a:lnTo>
                <a:close/>
              </a:path>
              <a:path w="1742440" h="661670">
                <a:moveTo>
                  <a:pt x="28448" y="605028"/>
                </a:moveTo>
                <a:lnTo>
                  <a:pt x="27432" y="605028"/>
                </a:lnTo>
                <a:lnTo>
                  <a:pt x="27432" y="603504"/>
                </a:lnTo>
                <a:lnTo>
                  <a:pt x="28448" y="605028"/>
                </a:lnTo>
                <a:close/>
              </a:path>
              <a:path w="1742440" h="661670">
                <a:moveTo>
                  <a:pt x="1678940" y="649224"/>
                </a:moveTo>
                <a:lnTo>
                  <a:pt x="1638300" y="649224"/>
                </a:lnTo>
                <a:lnTo>
                  <a:pt x="1648968" y="647700"/>
                </a:lnTo>
                <a:lnTo>
                  <a:pt x="1647444" y="647700"/>
                </a:lnTo>
                <a:lnTo>
                  <a:pt x="1658112" y="644652"/>
                </a:lnTo>
                <a:lnTo>
                  <a:pt x="1667256" y="641604"/>
                </a:lnTo>
                <a:lnTo>
                  <a:pt x="1685544" y="632460"/>
                </a:lnTo>
                <a:lnTo>
                  <a:pt x="1684020" y="632460"/>
                </a:lnTo>
                <a:lnTo>
                  <a:pt x="1693164" y="626364"/>
                </a:lnTo>
                <a:lnTo>
                  <a:pt x="1706880" y="612648"/>
                </a:lnTo>
                <a:lnTo>
                  <a:pt x="1712976" y="603504"/>
                </a:lnTo>
                <a:lnTo>
                  <a:pt x="1712976" y="605028"/>
                </a:lnTo>
                <a:lnTo>
                  <a:pt x="1726184" y="605028"/>
                </a:lnTo>
                <a:lnTo>
                  <a:pt x="1722120" y="611124"/>
                </a:lnTo>
                <a:lnTo>
                  <a:pt x="1691640" y="641604"/>
                </a:lnTo>
                <a:lnTo>
                  <a:pt x="1682496" y="647700"/>
                </a:lnTo>
                <a:lnTo>
                  <a:pt x="1678940" y="649224"/>
                </a:lnTo>
                <a:close/>
              </a:path>
              <a:path w="1742440" h="661670">
                <a:moveTo>
                  <a:pt x="41452" y="620268"/>
                </a:moveTo>
                <a:lnTo>
                  <a:pt x="41148" y="620268"/>
                </a:lnTo>
                <a:lnTo>
                  <a:pt x="39624" y="618744"/>
                </a:lnTo>
                <a:lnTo>
                  <a:pt x="41452" y="6202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901849" y="3470649"/>
            <a:ext cx="1629410" cy="46164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555"/>
              </a:spcBef>
            </a:pP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数字研</a:t>
            </a:r>
            <a:r>
              <a:rPr dirty="0" sz="1050" spc="-10">
                <a:solidFill>
                  <a:srgbClr val="FFFFFF"/>
                </a:solidFill>
                <a:latin typeface="宋体"/>
                <a:cs typeface="宋体"/>
              </a:rPr>
              <a:t>发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系统</a:t>
            </a:r>
            <a:r>
              <a:rPr dirty="0" sz="1050" spc="-10">
                <a:solidFill>
                  <a:srgbClr val="FFFFFF"/>
                </a:solidFill>
                <a:latin typeface="宋体"/>
                <a:cs typeface="宋体"/>
              </a:rPr>
              <a:t>应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endParaRPr sz="1050">
              <a:latin typeface="宋体"/>
              <a:cs typeface="宋体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（价值</a:t>
            </a:r>
            <a:r>
              <a:rPr dirty="0" sz="1050" spc="-10">
                <a:solidFill>
                  <a:srgbClr val="FFFFFF"/>
                </a:solidFill>
                <a:latin typeface="宋体"/>
                <a:cs typeface="宋体"/>
              </a:rPr>
              <a:t>测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量、</a:t>
            </a:r>
            <a:r>
              <a:rPr dirty="0" sz="1050" spc="-10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析、</a:t>
            </a:r>
            <a:r>
              <a:rPr dirty="0" sz="1050" spc="-20">
                <a:solidFill>
                  <a:srgbClr val="FFFFFF"/>
                </a:solidFill>
                <a:latin typeface="宋体"/>
                <a:cs typeface="宋体"/>
              </a:rPr>
              <a:t>改</a:t>
            </a:r>
            <a:r>
              <a:rPr dirty="0" sz="1050" spc="5">
                <a:solidFill>
                  <a:srgbClr val="FFFFFF"/>
                </a:solidFill>
                <a:latin typeface="宋体"/>
                <a:cs typeface="宋体"/>
              </a:rPr>
              <a:t>进）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50790" y="2606039"/>
            <a:ext cx="2684145" cy="906780"/>
          </a:xfrm>
          <a:custGeom>
            <a:avLst/>
            <a:gdLst/>
            <a:ahLst/>
            <a:cxnLst/>
            <a:rect l="l" t="t" r="r" b="b"/>
            <a:pathLst>
              <a:path w="2684145" h="906779">
                <a:moveTo>
                  <a:pt x="41148" y="834771"/>
                </a:moveTo>
                <a:lnTo>
                  <a:pt x="47244" y="789432"/>
                </a:lnTo>
                <a:lnTo>
                  <a:pt x="80772" y="726948"/>
                </a:lnTo>
                <a:lnTo>
                  <a:pt x="117348" y="667512"/>
                </a:lnTo>
                <a:lnTo>
                  <a:pt x="156972" y="609600"/>
                </a:lnTo>
                <a:lnTo>
                  <a:pt x="220980" y="525780"/>
                </a:lnTo>
                <a:lnTo>
                  <a:pt x="266700" y="473964"/>
                </a:lnTo>
                <a:lnTo>
                  <a:pt x="339852" y="399288"/>
                </a:lnTo>
                <a:lnTo>
                  <a:pt x="391668" y="352044"/>
                </a:lnTo>
                <a:lnTo>
                  <a:pt x="473964" y="286512"/>
                </a:lnTo>
                <a:lnTo>
                  <a:pt x="530352" y="246888"/>
                </a:lnTo>
                <a:lnTo>
                  <a:pt x="589788" y="208788"/>
                </a:lnTo>
                <a:lnTo>
                  <a:pt x="620268" y="192024"/>
                </a:lnTo>
                <a:lnTo>
                  <a:pt x="650748" y="173736"/>
                </a:lnTo>
                <a:lnTo>
                  <a:pt x="682752" y="158496"/>
                </a:lnTo>
                <a:lnTo>
                  <a:pt x="714756" y="141732"/>
                </a:lnTo>
                <a:lnTo>
                  <a:pt x="746760" y="128016"/>
                </a:lnTo>
                <a:lnTo>
                  <a:pt x="848868" y="86868"/>
                </a:lnTo>
                <a:lnTo>
                  <a:pt x="918972" y="62484"/>
                </a:lnTo>
                <a:lnTo>
                  <a:pt x="989076" y="42672"/>
                </a:lnTo>
                <a:lnTo>
                  <a:pt x="1060704" y="27432"/>
                </a:lnTo>
                <a:lnTo>
                  <a:pt x="1132332" y="15240"/>
                </a:lnTo>
                <a:lnTo>
                  <a:pt x="1203960" y="6096"/>
                </a:lnTo>
                <a:lnTo>
                  <a:pt x="1274064" y="1524"/>
                </a:lnTo>
                <a:lnTo>
                  <a:pt x="1345692" y="0"/>
                </a:lnTo>
                <a:lnTo>
                  <a:pt x="1415796" y="1524"/>
                </a:lnTo>
                <a:lnTo>
                  <a:pt x="1487424" y="7620"/>
                </a:lnTo>
                <a:lnTo>
                  <a:pt x="1556004" y="16764"/>
                </a:lnTo>
                <a:lnTo>
                  <a:pt x="1626108" y="28956"/>
                </a:lnTo>
                <a:lnTo>
                  <a:pt x="1632813" y="30480"/>
                </a:lnTo>
                <a:lnTo>
                  <a:pt x="1345692" y="30480"/>
                </a:lnTo>
                <a:lnTo>
                  <a:pt x="1275588" y="32004"/>
                </a:lnTo>
                <a:lnTo>
                  <a:pt x="1205484" y="36576"/>
                </a:lnTo>
                <a:lnTo>
                  <a:pt x="1207008" y="36576"/>
                </a:lnTo>
                <a:lnTo>
                  <a:pt x="1135380" y="45720"/>
                </a:lnTo>
                <a:lnTo>
                  <a:pt x="1136904" y="45720"/>
                </a:lnTo>
                <a:lnTo>
                  <a:pt x="1066800" y="57912"/>
                </a:lnTo>
                <a:lnTo>
                  <a:pt x="996696" y="73152"/>
                </a:lnTo>
                <a:lnTo>
                  <a:pt x="998220" y="73152"/>
                </a:lnTo>
                <a:lnTo>
                  <a:pt x="933508" y="91440"/>
                </a:lnTo>
                <a:lnTo>
                  <a:pt x="928116" y="91440"/>
                </a:lnTo>
                <a:lnTo>
                  <a:pt x="862393" y="114300"/>
                </a:lnTo>
                <a:lnTo>
                  <a:pt x="859536" y="114300"/>
                </a:lnTo>
                <a:lnTo>
                  <a:pt x="789432" y="141732"/>
                </a:lnTo>
                <a:lnTo>
                  <a:pt x="790956" y="141732"/>
                </a:lnTo>
                <a:lnTo>
                  <a:pt x="758952" y="155448"/>
                </a:lnTo>
                <a:lnTo>
                  <a:pt x="726948" y="170688"/>
                </a:lnTo>
                <a:lnTo>
                  <a:pt x="665988" y="201168"/>
                </a:lnTo>
                <a:lnTo>
                  <a:pt x="605028" y="234696"/>
                </a:lnTo>
                <a:lnTo>
                  <a:pt x="606552" y="234696"/>
                </a:lnTo>
                <a:lnTo>
                  <a:pt x="576072" y="252984"/>
                </a:lnTo>
                <a:lnTo>
                  <a:pt x="547116" y="272796"/>
                </a:lnTo>
                <a:lnTo>
                  <a:pt x="548640" y="272796"/>
                </a:lnTo>
                <a:lnTo>
                  <a:pt x="519684" y="291084"/>
                </a:lnTo>
                <a:lnTo>
                  <a:pt x="494211" y="310896"/>
                </a:lnTo>
                <a:lnTo>
                  <a:pt x="492252" y="310896"/>
                </a:lnTo>
                <a:lnTo>
                  <a:pt x="437388" y="353568"/>
                </a:lnTo>
                <a:lnTo>
                  <a:pt x="413207" y="374904"/>
                </a:lnTo>
                <a:lnTo>
                  <a:pt x="411480" y="374904"/>
                </a:lnTo>
                <a:lnTo>
                  <a:pt x="385572" y="397764"/>
                </a:lnTo>
                <a:lnTo>
                  <a:pt x="387096" y="397764"/>
                </a:lnTo>
                <a:lnTo>
                  <a:pt x="362807" y="420624"/>
                </a:lnTo>
                <a:lnTo>
                  <a:pt x="361188" y="420624"/>
                </a:lnTo>
                <a:lnTo>
                  <a:pt x="312420" y="469392"/>
                </a:lnTo>
                <a:lnTo>
                  <a:pt x="289560" y="493776"/>
                </a:lnTo>
                <a:lnTo>
                  <a:pt x="243840" y="545592"/>
                </a:lnTo>
                <a:lnTo>
                  <a:pt x="245364" y="545592"/>
                </a:lnTo>
                <a:lnTo>
                  <a:pt x="223774" y="571500"/>
                </a:lnTo>
                <a:lnTo>
                  <a:pt x="222504" y="571500"/>
                </a:lnTo>
                <a:lnTo>
                  <a:pt x="202692" y="598932"/>
                </a:lnTo>
                <a:lnTo>
                  <a:pt x="181356" y="626364"/>
                </a:lnTo>
                <a:lnTo>
                  <a:pt x="161544" y="655320"/>
                </a:lnTo>
                <a:lnTo>
                  <a:pt x="163068" y="655320"/>
                </a:lnTo>
                <a:lnTo>
                  <a:pt x="144298" y="682752"/>
                </a:lnTo>
                <a:lnTo>
                  <a:pt x="143256" y="682752"/>
                </a:lnTo>
                <a:lnTo>
                  <a:pt x="124968" y="713232"/>
                </a:lnTo>
                <a:lnTo>
                  <a:pt x="106680" y="742188"/>
                </a:lnTo>
                <a:lnTo>
                  <a:pt x="108204" y="742188"/>
                </a:lnTo>
                <a:lnTo>
                  <a:pt x="89916" y="772668"/>
                </a:lnTo>
                <a:lnTo>
                  <a:pt x="69095" y="814309"/>
                </a:lnTo>
                <a:lnTo>
                  <a:pt x="41148" y="834771"/>
                </a:lnTo>
                <a:close/>
              </a:path>
              <a:path w="2684145" h="906779">
                <a:moveTo>
                  <a:pt x="2180844" y="304800"/>
                </a:moveTo>
                <a:lnTo>
                  <a:pt x="2122932" y="265176"/>
                </a:lnTo>
                <a:lnTo>
                  <a:pt x="2065020" y="228600"/>
                </a:lnTo>
                <a:lnTo>
                  <a:pt x="2005584" y="195072"/>
                </a:lnTo>
                <a:lnTo>
                  <a:pt x="1943100" y="164592"/>
                </a:lnTo>
                <a:lnTo>
                  <a:pt x="1944624" y="164592"/>
                </a:lnTo>
                <a:lnTo>
                  <a:pt x="1880616" y="137160"/>
                </a:lnTo>
                <a:lnTo>
                  <a:pt x="1882140" y="137160"/>
                </a:lnTo>
                <a:lnTo>
                  <a:pt x="1816608" y="112776"/>
                </a:lnTo>
                <a:lnTo>
                  <a:pt x="1818132" y="112776"/>
                </a:lnTo>
                <a:lnTo>
                  <a:pt x="1752600" y="91440"/>
                </a:lnTo>
                <a:lnTo>
                  <a:pt x="1685544" y="73152"/>
                </a:lnTo>
                <a:lnTo>
                  <a:pt x="1687068" y="73152"/>
                </a:lnTo>
                <a:lnTo>
                  <a:pt x="1618488" y="57912"/>
                </a:lnTo>
                <a:lnTo>
                  <a:pt x="1620012" y="57912"/>
                </a:lnTo>
                <a:lnTo>
                  <a:pt x="1551432" y="47244"/>
                </a:lnTo>
                <a:lnTo>
                  <a:pt x="1552956" y="47244"/>
                </a:lnTo>
                <a:lnTo>
                  <a:pt x="1482852" y="38100"/>
                </a:lnTo>
                <a:lnTo>
                  <a:pt x="1484376" y="38100"/>
                </a:lnTo>
                <a:lnTo>
                  <a:pt x="1414272" y="32004"/>
                </a:lnTo>
                <a:lnTo>
                  <a:pt x="1415796" y="32004"/>
                </a:lnTo>
                <a:lnTo>
                  <a:pt x="1345692" y="30480"/>
                </a:lnTo>
                <a:lnTo>
                  <a:pt x="1632813" y="30480"/>
                </a:lnTo>
                <a:lnTo>
                  <a:pt x="1693164" y="44196"/>
                </a:lnTo>
                <a:lnTo>
                  <a:pt x="1761744" y="62484"/>
                </a:lnTo>
                <a:lnTo>
                  <a:pt x="1827276" y="83820"/>
                </a:lnTo>
                <a:lnTo>
                  <a:pt x="1892808" y="109728"/>
                </a:lnTo>
                <a:lnTo>
                  <a:pt x="1956816" y="137160"/>
                </a:lnTo>
                <a:lnTo>
                  <a:pt x="2019300" y="167640"/>
                </a:lnTo>
                <a:lnTo>
                  <a:pt x="2080260" y="202692"/>
                </a:lnTo>
                <a:lnTo>
                  <a:pt x="2139696" y="239268"/>
                </a:lnTo>
                <a:lnTo>
                  <a:pt x="2197608" y="278892"/>
                </a:lnTo>
                <a:lnTo>
                  <a:pt x="2229829" y="303276"/>
                </a:lnTo>
                <a:lnTo>
                  <a:pt x="2179320" y="303276"/>
                </a:lnTo>
                <a:lnTo>
                  <a:pt x="2180844" y="304800"/>
                </a:lnTo>
                <a:close/>
              </a:path>
              <a:path w="2684145" h="906779">
                <a:moveTo>
                  <a:pt x="928116" y="92964"/>
                </a:moveTo>
                <a:lnTo>
                  <a:pt x="928116" y="91440"/>
                </a:lnTo>
                <a:lnTo>
                  <a:pt x="933508" y="91440"/>
                </a:lnTo>
                <a:lnTo>
                  <a:pt x="928116" y="92964"/>
                </a:lnTo>
                <a:close/>
              </a:path>
              <a:path w="2684145" h="906779">
                <a:moveTo>
                  <a:pt x="858012" y="115824"/>
                </a:moveTo>
                <a:lnTo>
                  <a:pt x="859536" y="114300"/>
                </a:lnTo>
                <a:lnTo>
                  <a:pt x="862393" y="114300"/>
                </a:lnTo>
                <a:lnTo>
                  <a:pt x="858012" y="115824"/>
                </a:lnTo>
                <a:close/>
              </a:path>
              <a:path w="2684145" h="906779">
                <a:moveTo>
                  <a:pt x="2592759" y="713232"/>
                </a:moveTo>
                <a:lnTo>
                  <a:pt x="2557272" y="713232"/>
                </a:lnTo>
                <a:lnTo>
                  <a:pt x="2517648" y="652272"/>
                </a:lnTo>
                <a:lnTo>
                  <a:pt x="2476500" y="594360"/>
                </a:lnTo>
                <a:lnTo>
                  <a:pt x="2432304" y="539496"/>
                </a:lnTo>
                <a:lnTo>
                  <a:pt x="2433828" y="539496"/>
                </a:lnTo>
                <a:lnTo>
                  <a:pt x="2386584" y="487680"/>
                </a:lnTo>
                <a:lnTo>
                  <a:pt x="2337816" y="437388"/>
                </a:lnTo>
                <a:lnTo>
                  <a:pt x="2287524" y="390144"/>
                </a:lnTo>
                <a:lnTo>
                  <a:pt x="2234184" y="345948"/>
                </a:lnTo>
                <a:lnTo>
                  <a:pt x="2179320" y="303276"/>
                </a:lnTo>
                <a:lnTo>
                  <a:pt x="2229829" y="303276"/>
                </a:lnTo>
                <a:lnTo>
                  <a:pt x="2307336" y="367284"/>
                </a:lnTo>
                <a:lnTo>
                  <a:pt x="2359152" y="416052"/>
                </a:lnTo>
                <a:lnTo>
                  <a:pt x="2409444" y="466344"/>
                </a:lnTo>
                <a:lnTo>
                  <a:pt x="2456688" y="519684"/>
                </a:lnTo>
                <a:lnTo>
                  <a:pt x="2500884" y="576072"/>
                </a:lnTo>
                <a:lnTo>
                  <a:pt x="2543556" y="635508"/>
                </a:lnTo>
                <a:lnTo>
                  <a:pt x="2583180" y="696468"/>
                </a:lnTo>
                <a:lnTo>
                  <a:pt x="2592759" y="713232"/>
                </a:lnTo>
                <a:close/>
              </a:path>
              <a:path w="2684145" h="906779">
                <a:moveTo>
                  <a:pt x="492252" y="312420"/>
                </a:moveTo>
                <a:lnTo>
                  <a:pt x="492252" y="310896"/>
                </a:lnTo>
                <a:lnTo>
                  <a:pt x="494211" y="310896"/>
                </a:lnTo>
                <a:lnTo>
                  <a:pt x="492252" y="312420"/>
                </a:lnTo>
                <a:close/>
              </a:path>
              <a:path w="2684145" h="906779">
                <a:moveTo>
                  <a:pt x="411480" y="376428"/>
                </a:moveTo>
                <a:lnTo>
                  <a:pt x="411480" y="374904"/>
                </a:lnTo>
                <a:lnTo>
                  <a:pt x="413207" y="374904"/>
                </a:lnTo>
                <a:lnTo>
                  <a:pt x="411480" y="376428"/>
                </a:lnTo>
                <a:close/>
              </a:path>
              <a:path w="2684145" h="906779">
                <a:moveTo>
                  <a:pt x="361188" y="422148"/>
                </a:moveTo>
                <a:lnTo>
                  <a:pt x="361188" y="420624"/>
                </a:lnTo>
                <a:lnTo>
                  <a:pt x="362807" y="420624"/>
                </a:lnTo>
                <a:lnTo>
                  <a:pt x="361188" y="422148"/>
                </a:lnTo>
                <a:close/>
              </a:path>
              <a:path w="2684145" h="906779">
                <a:moveTo>
                  <a:pt x="222504" y="573024"/>
                </a:moveTo>
                <a:lnTo>
                  <a:pt x="222504" y="571500"/>
                </a:lnTo>
                <a:lnTo>
                  <a:pt x="223774" y="571500"/>
                </a:lnTo>
                <a:lnTo>
                  <a:pt x="222504" y="573024"/>
                </a:lnTo>
                <a:close/>
              </a:path>
              <a:path w="2684145" h="906779">
                <a:moveTo>
                  <a:pt x="143256" y="684276"/>
                </a:moveTo>
                <a:lnTo>
                  <a:pt x="143256" y="682752"/>
                </a:lnTo>
                <a:lnTo>
                  <a:pt x="144298" y="682752"/>
                </a:lnTo>
                <a:lnTo>
                  <a:pt x="143256" y="684276"/>
                </a:lnTo>
                <a:close/>
              </a:path>
              <a:path w="2684145" h="906779">
                <a:moveTo>
                  <a:pt x="2625852" y="839724"/>
                </a:moveTo>
                <a:lnTo>
                  <a:pt x="2592324" y="774192"/>
                </a:lnTo>
                <a:lnTo>
                  <a:pt x="2555748" y="711708"/>
                </a:lnTo>
                <a:lnTo>
                  <a:pt x="2557272" y="713232"/>
                </a:lnTo>
                <a:lnTo>
                  <a:pt x="2592759" y="713232"/>
                </a:lnTo>
                <a:lnTo>
                  <a:pt x="2619756" y="760476"/>
                </a:lnTo>
                <a:lnTo>
                  <a:pt x="2653284" y="826008"/>
                </a:lnTo>
                <a:lnTo>
                  <a:pt x="2658825" y="838200"/>
                </a:lnTo>
                <a:lnTo>
                  <a:pt x="2625852" y="838200"/>
                </a:lnTo>
                <a:lnTo>
                  <a:pt x="2625852" y="839724"/>
                </a:lnTo>
                <a:close/>
              </a:path>
              <a:path w="2684145" h="906779">
                <a:moveTo>
                  <a:pt x="16764" y="891540"/>
                </a:moveTo>
                <a:lnTo>
                  <a:pt x="1524" y="758952"/>
                </a:lnTo>
                <a:lnTo>
                  <a:pt x="0" y="751332"/>
                </a:lnTo>
                <a:lnTo>
                  <a:pt x="6096" y="743712"/>
                </a:lnTo>
                <a:lnTo>
                  <a:pt x="13716" y="742188"/>
                </a:lnTo>
                <a:lnTo>
                  <a:pt x="22860" y="740664"/>
                </a:lnTo>
                <a:lnTo>
                  <a:pt x="30480" y="746760"/>
                </a:lnTo>
                <a:lnTo>
                  <a:pt x="32004" y="755904"/>
                </a:lnTo>
                <a:lnTo>
                  <a:pt x="38028" y="807863"/>
                </a:lnTo>
                <a:lnTo>
                  <a:pt x="32004" y="819912"/>
                </a:lnTo>
                <a:lnTo>
                  <a:pt x="16764" y="851916"/>
                </a:lnTo>
                <a:lnTo>
                  <a:pt x="13716" y="856488"/>
                </a:lnTo>
                <a:lnTo>
                  <a:pt x="42672" y="868680"/>
                </a:lnTo>
                <a:lnTo>
                  <a:pt x="47537" y="868680"/>
                </a:lnTo>
                <a:lnTo>
                  <a:pt x="16764" y="891540"/>
                </a:lnTo>
                <a:close/>
              </a:path>
              <a:path w="2684145" h="906779">
                <a:moveTo>
                  <a:pt x="51640" y="865632"/>
                </a:moveTo>
                <a:lnTo>
                  <a:pt x="44196" y="865632"/>
                </a:lnTo>
                <a:lnTo>
                  <a:pt x="59436" y="833628"/>
                </a:lnTo>
                <a:lnTo>
                  <a:pt x="69095" y="814309"/>
                </a:lnTo>
                <a:lnTo>
                  <a:pt x="105156" y="787908"/>
                </a:lnTo>
                <a:lnTo>
                  <a:pt x="112776" y="783336"/>
                </a:lnTo>
                <a:lnTo>
                  <a:pt x="121920" y="784860"/>
                </a:lnTo>
                <a:lnTo>
                  <a:pt x="126492" y="790956"/>
                </a:lnTo>
                <a:lnTo>
                  <a:pt x="131064" y="798576"/>
                </a:lnTo>
                <a:lnTo>
                  <a:pt x="129540" y="807720"/>
                </a:lnTo>
                <a:lnTo>
                  <a:pt x="51640" y="865632"/>
                </a:lnTo>
                <a:close/>
              </a:path>
              <a:path w="2684145" h="906779">
                <a:moveTo>
                  <a:pt x="42672" y="868680"/>
                </a:moveTo>
                <a:lnTo>
                  <a:pt x="13716" y="856488"/>
                </a:lnTo>
                <a:lnTo>
                  <a:pt x="16764" y="851916"/>
                </a:lnTo>
                <a:lnTo>
                  <a:pt x="32004" y="819912"/>
                </a:lnTo>
                <a:lnTo>
                  <a:pt x="38028" y="807863"/>
                </a:lnTo>
                <a:lnTo>
                  <a:pt x="41148" y="834771"/>
                </a:lnTo>
                <a:lnTo>
                  <a:pt x="19812" y="850392"/>
                </a:lnTo>
                <a:lnTo>
                  <a:pt x="44196" y="861060"/>
                </a:lnTo>
                <a:lnTo>
                  <a:pt x="46373" y="861060"/>
                </a:lnTo>
                <a:lnTo>
                  <a:pt x="44921" y="864108"/>
                </a:lnTo>
                <a:lnTo>
                  <a:pt x="44196" y="864108"/>
                </a:lnTo>
                <a:lnTo>
                  <a:pt x="42672" y="868680"/>
                </a:lnTo>
                <a:close/>
              </a:path>
              <a:path w="2684145" h="906779">
                <a:moveTo>
                  <a:pt x="46373" y="861060"/>
                </a:moveTo>
                <a:lnTo>
                  <a:pt x="44196" y="861060"/>
                </a:lnTo>
                <a:lnTo>
                  <a:pt x="41148" y="834771"/>
                </a:lnTo>
                <a:lnTo>
                  <a:pt x="69095" y="814309"/>
                </a:lnTo>
                <a:lnTo>
                  <a:pt x="59436" y="833628"/>
                </a:lnTo>
                <a:lnTo>
                  <a:pt x="46373" y="861060"/>
                </a:lnTo>
                <a:close/>
              </a:path>
              <a:path w="2684145" h="906779">
                <a:moveTo>
                  <a:pt x="44196" y="861060"/>
                </a:moveTo>
                <a:lnTo>
                  <a:pt x="19812" y="850392"/>
                </a:lnTo>
                <a:lnTo>
                  <a:pt x="41148" y="834771"/>
                </a:lnTo>
                <a:lnTo>
                  <a:pt x="44196" y="861060"/>
                </a:lnTo>
                <a:close/>
              </a:path>
              <a:path w="2684145" h="906779">
                <a:moveTo>
                  <a:pt x="2656332" y="906780"/>
                </a:moveTo>
                <a:lnTo>
                  <a:pt x="2625852" y="838200"/>
                </a:lnTo>
                <a:lnTo>
                  <a:pt x="2658825" y="838200"/>
                </a:lnTo>
                <a:lnTo>
                  <a:pt x="2683764" y="893064"/>
                </a:lnTo>
                <a:lnTo>
                  <a:pt x="2656332" y="906780"/>
                </a:lnTo>
                <a:close/>
              </a:path>
              <a:path w="2684145" h="906779">
                <a:moveTo>
                  <a:pt x="47537" y="868680"/>
                </a:moveTo>
                <a:lnTo>
                  <a:pt x="42672" y="868680"/>
                </a:lnTo>
                <a:lnTo>
                  <a:pt x="44196" y="864108"/>
                </a:lnTo>
                <a:lnTo>
                  <a:pt x="44196" y="865632"/>
                </a:lnTo>
                <a:lnTo>
                  <a:pt x="51640" y="865632"/>
                </a:lnTo>
                <a:lnTo>
                  <a:pt x="47537" y="868680"/>
                </a:lnTo>
                <a:close/>
              </a:path>
              <a:path w="2684145" h="906779">
                <a:moveTo>
                  <a:pt x="44196" y="865632"/>
                </a:moveTo>
                <a:lnTo>
                  <a:pt x="44196" y="864108"/>
                </a:lnTo>
                <a:lnTo>
                  <a:pt x="44921" y="864108"/>
                </a:lnTo>
                <a:lnTo>
                  <a:pt x="44196" y="8656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14756" y="2250948"/>
            <a:ext cx="685800" cy="3615054"/>
          </a:xfrm>
          <a:prstGeom prst="rect">
            <a:avLst/>
          </a:prstGeom>
          <a:solidFill>
            <a:srgbClr val="7DC35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Times New Roman"/>
              <a:cs typeface="Times New Roman"/>
            </a:endParaRPr>
          </a:p>
          <a:p>
            <a:pPr marL="141605" marR="133985">
              <a:lnSpc>
                <a:spcPct val="101899"/>
              </a:lnSpc>
            </a:pPr>
            <a:r>
              <a:rPr dirty="0" sz="1550" spc="25" b="1">
                <a:latin typeface="微软雅黑"/>
                <a:cs typeface="微软雅黑"/>
              </a:rPr>
              <a:t>客户 需求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38300" y="5257800"/>
            <a:ext cx="2717800" cy="100965"/>
          </a:xfrm>
          <a:custGeom>
            <a:avLst/>
            <a:gdLst/>
            <a:ahLst/>
            <a:cxnLst/>
            <a:rect l="l" t="t" r="r" b="b"/>
            <a:pathLst>
              <a:path w="2717800" h="100964">
                <a:moveTo>
                  <a:pt x="2618232" y="100584"/>
                </a:moveTo>
                <a:lnTo>
                  <a:pt x="2618232" y="0"/>
                </a:lnTo>
                <a:lnTo>
                  <a:pt x="2684272" y="33528"/>
                </a:lnTo>
                <a:lnTo>
                  <a:pt x="2634996" y="33528"/>
                </a:lnTo>
                <a:lnTo>
                  <a:pt x="2634996" y="67056"/>
                </a:lnTo>
                <a:lnTo>
                  <a:pt x="2684272" y="67056"/>
                </a:lnTo>
                <a:lnTo>
                  <a:pt x="2618232" y="100584"/>
                </a:lnTo>
                <a:close/>
              </a:path>
              <a:path w="2717800" h="100964">
                <a:moveTo>
                  <a:pt x="2618232" y="67056"/>
                </a:moveTo>
                <a:lnTo>
                  <a:pt x="0" y="67056"/>
                </a:lnTo>
                <a:lnTo>
                  <a:pt x="0" y="33528"/>
                </a:lnTo>
                <a:lnTo>
                  <a:pt x="2618232" y="33528"/>
                </a:lnTo>
                <a:lnTo>
                  <a:pt x="2618232" y="67056"/>
                </a:lnTo>
                <a:close/>
              </a:path>
              <a:path w="2717800" h="100964">
                <a:moveTo>
                  <a:pt x="2684272" y="67056"/>
                </a:moveTo>
                <a:lnTo>
                  <a:pt x="2634996" y="67056"/>
                </a:lnTo>
                <a:lnTo>
                  <a:pt x="2634996" y="33528"/>
                </a:lnTo>
                <a:lnTo>
                  <a:pt x="2684272" y="33528"/>
                </a:lnTo>
                <a:lnTo>
                  <a:pt x="2717292" y="50292"/>
                </a:lnTo>
                <a:lnTo>
                  <a:pt x="2684272" y="670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65747" y="5257800"/>
            <a:ext cx="1851660" cy="100965"/>
          </a:xfrm>
          <a:custGeom>
            <a:avLst/>
            <a:gdLst/>
            <a:ahLst/>
            <a:cxnLst/>
            <a:rect l="l" t="t" r="r" b="b"/>
            <a:pathLst>
              <a:path w="1851659" h="100964">
                <a:moveTo>
                  <a:pt x="1751076" y="100584"/>
                </a:moveTo>
                <a:lnTo>
                  <a:pt x="1751076" y="0"/>
                </a:lnTo>
                <a:lnTo>
                  <a:pt x="1818132" y="33528"/>
                </a:lnTo>
                <a:lnTo>
                  <a:pt x="1767840" y="33528"/>
                </a:lnTo>
                <a:lnTo>
                  <a:pt x="1767840" y="67056"/>
                </a:lnTo>
                <a:lnTo>
                  <a:pt x="1818132" y="67056"/>
                </a:lnTo>
                <a:lnTo>
                  <a:pt x="1751076" y="100584"/>
                </a:lnTo>
                <a:close/>
              </a:path>
              <a:path w="1851659" h="100964">
                <a:moveTo>
                  <a:pt x="1751076" y="67056"/>
                </a:moveTo>
                <a:lnTo>
                  <a:pt x="0" y="67056"/>
                </a:lnTo>
                <a:lnTo>
                  <a:pt x="0" y="33528"/>
                </a:lnTo>
                <a:lnTo>
                  <a:pt x="1751076" y="33528"/>
                </a:lnTo>
                <a:lnTo>
                  <a:pt x="1751076" y="67056"/>
                </a:lnTo>
                <a:close/>
              </a:path>
              <a:path w="1851659" h="100964">
                <a:moveTo>
                  <a:pt x="1818132" y="67056"/>
                </a:moveTo>
                <a:lnTo>
                  <a:pt x="1767840" y="67056"/>
                </a:lnTo>
                <a:lnTo>
                  <a:pt x="1767840" y="33528"/>
                </a:lnTo>
                <a:lnTo>
                  <a:pt x="1818132" y="33528"/>
                </a:lnTo>
                <a:lnTo>
                  <a:pt x="1851660" y="50292"/>
                </a:lnTo>
                <a:lnTo>
                  <a:pt x="1818132" y="670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34755" y="4986527"/>
            <a:ext cx="454659" cy="649605"/>
          </a:xfrm>
          <a:custGeom>
            <a:avLst/>
            <a:gdLst/>
            <a:ahLst/>
            <a:cxnLst/>
            <a:rect l="l" t="t" r="r" b="b"/>
            <a:pathLst>
              <a:path w="454659" h="649604">
                <a:moveTo>
                  <a:pt x="377952" y="649224"/>
                </a:moveTo>
                <a:lnTo>
                  <a:pt x="74676" y="649224"/>
                </a:lnTo>
                <a:lnTo>
                  <a:pt x="45648" y="643318"/>
                </a:lnTo>
                <a:lnTo>
                  <a:pt x="21907" y="627126"/>
                </a:lnTo>
                <a:lnTo>
                  <a:pt x="5881" y="602932"/>
                </a:lnTo>
                <a:lnTo>
                  <a:pt x="0" y="573024"/>
                </a:lnTo>
                <a:lnTo>
                  <a:pt x="0" y="74676"/>
                </a:lnTo>
                <a:lnTo>
                  <a:pt x="5881" y="45648"/>
                </a:lnTo>
                <a:lnTo>
                  <a:pt x="21907" y="21907"/>
                </a:lnTo>
                <a:lnTo>
                  <a:pt x="45648" y="5881"/>
                </a:lnTo>
                <a:lnTo>
                  <a:pt x="74676" y="0"/>
                </a:lnTo>
                <a:lnTo>
                  <a:pt x="377952" y="0"/>
                </a:lnTo>
                <a:lnTo>
                  <a:pt x="407860" y="5881"/>
                </a:lnTo>
                <a:lnTo>
                  <a:pt x="432054" y="21907"/>
                </a:lnTo>
                <a:lnTo>
                  <a:pt x="448246" y="45648"/>
                </a:lnTo>
                <a:lnTo>
                  <a:pt x="454152" y="74676"/>
                </a:lnTo>
                <a:lnTo>
                  <a:pt x="454152" y="573024"/>
                </a:lnTo>
                <a:lnTo>
                  <a:pt x="448246" y="602932"/>
                </a:lnTo>
                <a:lnTo>
                  <a:pt x="432054" y="627126"/>
                </a:lnTo>
                <a:lnTo>
                  <a:pt x="407860" y="643318"/>
                </a:lnTo>
                <a:lnTo>
                  <a:pt x="377952" y="6492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28660" y="4980431"/>
            <a:ext cx="466725" cy="661670"/>
          </a:xfrm>
          <a:custGeom>
            <a:avLst/>
            <a:gdLst/>
            <a:ahLst/>
            <a:cxnLst/>
            <a:rect l="l" t="t" r="r" b="b"/>
            <a:pathLst>
              <a:path w="466725" h="661670">
                <a:moveTo>
                  <a:pt x="400812" y="659892"/>
                </a:moveTo>
                <a:lnTo>
                  <a:pt x="65532" y="659892"/>
                </a:lnTo>
                <a:lnTo>
                  <a:pt x="56388" y="656844"/>
                </a:lnTo>
                <a:lnTo>
                  <a:pt x="22860" y="637032"/>
                </a:lnTo>
                <a:lnTo>
                  <a:pt x="3048" y="603504"/>
                </a:lnTo>
                <a:lnTo>
                  <a:pt x="0" y="588264"/>
                </a:lnTo>
                <a:lnTo>
                  <a:pt x="0" y="73152"/>
                </a:lnTo>
                <a:lnTo>
                  <a:pt x="13716" y="35052"/>
                </a:lnTo>
                <a:lnTo>
                  <a:pt x="42672" y="9144"/>
                </a:lnTo>
                <a:lnTo>
                  <a:pt x="65532" y="1524"/>
                </a:lnTo>
                <a:lnTo>
                  <a:pt x="73152" y="0"/>
                </a:lnTo>
                <a:lnTo>
                  <a:pt x="393192" y="0"/>
                </a:lnTo>
                <a:lnTo>
                  <a:pt x="408432" y="3048"/>
                </a:lnTo>
                <a:lnTo>
                  <a:pt x="423672" y="9144"/>
                </a:lnTo>
                <a:lnTo>
                  <a:pt x="425704" y="10668"/>
                </a:lnTo>
                <a:lnTo>
                  <a:pt x="74676" y="10668"/>
                </a:lnTo>
                <a:lnTo>
                  <a:pt x="59436" y="13716"/>
                </a:lnTo>
                <a:lnTo>
                  <a:pt x="60960" y="13716"/>
                </a:lnTo>
                <a:lnTo>
                  <a:pt x="53340" y="16764"/>
                </a:lnTo>
                <a:lnTo>
                  <a:pt x="41148" y="22860"/>
                </a:lnTo>
                <a:lnTo>
                  <a:pt x="42672" y="22860"/>
                </a:lnTo>
                <a:lnTo>
                  <a:pt x="32512" y="30480"/>
                </a:lnTo>
                <a:lnTo>
                  <a:pt x="32004" y="30480"/>
                </a:lnTo>
                <a:lnTo>
                  <a:pt x="30480" y="32004"/>
                </a:lnTo>
                <a:lnTo>
                  <a:pt x="30861" y="32004"/>
                </a:lnTo>
                <a:lnTo>
                  <a:pt x="24003" y="41148"/>
                </a:lnTo>
                <a:lnTo>
                  <a:pt x="22860" y="41148"/>
                </a:lnTo>
                <a:lnTo>
                  <a:pt x="20421" y="47244"/>
                </a:lnTo>
                <a:lnTo>
                  <a:pt x="19812" y="47244"/>
                </a:lnTo>
                <a:lnTo>
                  <a:pt x="17373" y="53340"/>
                </a:lnTo>
                <a:lnTo>
                  <a:pt x="16764" y="53340"/>
                </a:lnTo>
                <a:lnTo>
                  <a:pt x="13716" y="60960"/>
                </a:lnTo>
                <a:lnTo>
                  <a:pt x="12192" y="67056"/>
                </a:lnTo>
                <a:lnTo>
                  <a:pt x="10972" y="73152"/>
                </a:lnTo>
                <a:lnTo>
                  <a:pt x="10668" y="73152"/>
                </a:lnTo>
                <a:lnTo>
                  <a:pt x="10668" y="586740"/>
                </a:lnTo>
                <a:lnTo>
                  <a:pt x="12192" y="594360"/>
                </a:lnTo>
                <a:lnTo>
                  <a:pt x="12496" y="594360"/>
                </a:lnTo>
                <a:lnTo>
                  <a:pt x="13716" y="600456"/>
                </a:lnTo>
                <a:lnTo>
                  <a:pt x="22860" y="618744"/>
                </a:lnTo>
                <a:lnTo>
                  <a:pt x="32004" y="629412"/>
                </a:lnTo>
                <a:lnTo>
                  <a:pt x="30480" y="629412"/>
                </a:lnTo>
                <a:lnTo>
                  <a:pt x="42672" y="638556"/>
                </a:lnTo>
                <a:lnTo>
                  <a:pt x="43180" y="638556"/>
                </a:lnTo>
                <a:lnTo>
                  <a:pt x="47244" y="641604"/>
                </a:lnTo>
                <a:lnTo>
                  <a:pt x="54864" y="644652"/>
                </a:lnTo>
                <a:lnTo>
                  <a:pt x="53340" y="644652"/>
                </a:lnTo>
                <a:lnTo>
                  <a:pt x="60960" y="646176"/>
                </a:lnTo>
                <a:lnTo>
                  <a:pt x="59436" y="646176"/>
                </a:lnTo>
                <a:lnTo>
                  <a:pt x="74676" y="649224"/>
                </a:lnTo>
                <a:lnTo>
                  <a:pt x="425704" y="649224"/>
                </a:lnTo>
                <a:lnTo>
                  <a:pt x="423672" y="650748"/>
                </a:lnTo>
                <a:lnTo>
                  <a:pt x="400812" y="659892"/>
                </a:lnTo>
                <a:close/>
              </a:path>
              <a:path w="466725" h="661670">
                <a:moveTo>
                  <a:pt x="73152" y="12192"/>
                </a:moveTo>
                <a:lnTo>
                  <a:pt x="74676" y="10668"/>
                </a:lnTo>
                <a:lnTo>
                  <a:pt x="80772" y="10668"/>
                </a:lnTo>
                <a:lnTo>
                  <a:pt x="73152" y="12192"/>
                </a:lnTo>
                <a:close/>
              </a:path>
              <a:path w="466725" h="661670">
                <a:moveTo>
                  <a:pt x="391668" y="12192"/>
                </a:moveTo>
                <a:lnTo>
                  <a:pt x="384048" y="10668"/>
                </a:lnTo>
                <a:lnTo>
                  <a:pt x="391668" y="10668"/>
                </a:lnTo>
                <a:lnTo>
                  <a:pt x="391668" y="12192"/>
                </a:lnTo>
                <a:close/>
              </a:path>
              <a:path w="466725" h="661670">
                <a:moveTo>
                  <a:pt x="434340" y="32004"/>
                </a:moveTo>
                <a:lnTo>
                  <a:pt x="423672" y="22860"/>
                </a:lnTo>
                <a:lnTo>
                  <a:pt x="405384" y="13716"/>
                </a:lnTo>
                <a:lnTo>
                  <a:pt x="397764" y="12192"/>
                </a:lnTo>
                <a:lnTo>
                  <a:pt x="399288" y="12192"/>
                </a:lnTo>
                <a:lnTo>
                  <a:pt x="391668" y="10668"/>
                </a:lnTo>
                <a:lnTo>
                  <a:pt x="425704" y="10668"/>
                </a:lnTo>
                <a:lnTo>
                  <a:pt x="429768" y="13716"/>
                </a:lnTo>
                <a:lnTo>
                  <a:pt x="441960" y="24384"/>
                </a:lnTo>
                <a:lnTo>
                  <a:pt x="448056" y="30480"/>
                </a:lnTo>
                <a:lnTo>
                  <a:pt x="434340" y="30480"/>
                </a:lnTo>
                <a:lnTo>
                  <a:pt x="434340" y="32004"/>
                </a:lnTo>
                <a:close/>
              </a:path>
              <a:path w="466725" h="661670">
                <a:moveTo>
                  <a:pt x="30480" y="32004"/>
                </a:moveTo>
                <a:lnTo>
                  <a:pt x="32004" y="30480"/>
                </a:lnTo>
                <a:lnTo>
                  <a:pt x="31350" y="31350"/>
                </a:lnTo>
                <a:lnTo>
                  <a:pt x="30480" y="32004"/>
                </a:lnTo>
                <a:close/>
              </a:path>
              <a:path w="466725" h="661670">
                <a:moveTo>
                  <a:pt x="31350" y="31350"/>
                </a:moveTo>
                <a:lnTo>
                  <a:pt x="32004" y="30480"/>
                </a:lnTo>
                <a:lnTo>
                  <a:pt x="32512" y="30480"/>
                </a:lnTo>
                <a:lnTo>
                  <a:pt x="31350" y="31350"/>
                </a:lnTo>
                <a:close/>
              </a:path>
              <a:path w="466725" h="661670">
                <a:moveTo>
                  <a:pt x="455676" y="42672"/>
                </a:moveTo>
                <a:lnTo>
                  <a:pt x="443484" y="42672"/>
                </a:lnTo>
                <a:lnTo>
                  <a:pt x="434340" y="30480"/>
                </a:lnTo>
                <a:lnTo>
                  <a:pt x="448056" y="30480"/>
                </a:lnTo>
                <a:lnTo>
                  <a:pt x="452628" y="35052"/>
                </a:lnTo>
                <a:lnTo>
                  <a:pt x="455676" y="42672"/>
                </a:lnTo>
                <a:close/>
              </a:path>
              <a:path w="466725" h="661670">
                <a:moveTo>
                  <a:pt x="30861" y="32004"/>
                </a:moveTo>
                <a:lnTo>
                  <a:pt x="30480" y="32004"/>
                </a:lnTo>
                <a:lnTo>
                  <a:pt x="31350" y="31350"/>
                </a:lnTo>
                <a:lnTo>
                  <a:pt x="30861" y="32004"/>
                </a:lnTo>
                <a:close/>
              </a:path>
              <a:path w="466725" h="661670">
                <a:moveTo>
                  <a:pt x="22860" y="42672"/>
                </a:moveTo>
                <a:lnTo>
                  <a:pt x="22860" y="41148"/>
                </a:lnTo>
                <a:lnTo>
                  <a:pt x="24003" y="41148"/>
                </a:lnTo>
                <a:lnTo>
                  <a:pt x="22860" y="42672"/>
                </a:lnTo>
                <a:close/>
              </a:path>
              <a:path w="466725" h="661670">
                <a:moveTo>
                  <a:pt x="446532" y="48768"/>
                </a:moveTo>
                <a:lnTo>
                  <a:pt x="441960" y="41148"/>
                </a:lnTo>
                <a:lnTo>
                  <a:pt x="443484" y="42672"/>
                </a:lnTo>
                <a:lnTo>
                  <a:pt x="455676" y="42672"/>
                </a:lnTo>
                <a:lnTo>
                  <a:pt x="458419" y="47244"/>
                </a:lnTo>
                <a:lnTo>
                  <a:pt x="446532" y="47244"/>
                </a:lnTo>
                <a:lnTo>
                  <a:pt x="446532" y="48768"/>
                </a:lnTo>
                <a:close/>
              </a:path>
              <a:path w="466725" h="661670">
                <a:moveTo>
                  <a:pt x="19812" y="48768"/>
                </a:moveTo>
                <a:lnTo>
                  <a:pt x="19812" y="47244"/>
                </a:lnTo>
                <a:lnTo>
                  <a:pt x="20421" y="47244"/>
                </a:lnTo>
                <a:lnTo>
                  <a:pt x="19812" y="48768"/>
                </a:lnTo>
                <a:close/>
              </a:path>
              <a:path w="466725" h="661670">
                <a:moveTo>
                  <a:pt x="449580" y="54864"/>
                </a:moveTo>
                <a:lnTo>
                  <a:pt x="446532" y="47244"/>
                </a:lnTo>
                <a:lnTo>
                  <a:pt x="458419" y="47244"/>
                </a:lnTo>
                <a:lnTo>
                  <a:pt x="460248" y="50292"/>
                </a:lnTo>
                <a:lnTo>
                  <a:pt x="460857" y="53340"/>
                </a:lnTo>
                <a:lnTo>
                  <a:pt x="449580" y="53340"/>
                </a:lnTo>
                <a:lnTo>
                  <a:pt x="449580" y="54864"/>
                </a:lnTo>
                <a:close/>
              </a:path>
              <a:path w="466725" h="661670">
                <a:moveTo>
                  <a:pt x="16764" y="54864"/>
                </a:moveTo>
                <a:lnTo>
                  <a:pt x="16764" y="53340"/>
                </a:lnTo>
                <a:lnTo>
                  <a:pt x="17373" y="53340"/>
                </a:lnTo>
                <a:lnTo>
                  <a:pt x="16764" y="54864"/>
                </a:lnTo>
                <a:close/>
              </a:path>
              <a:path w="466725" h="661670">
                <a:moveTo>
                  <a:pt x="454152" y="74676"/>
                </a:moveTo>
                <a:lnTo>
                  <a:pt x="452628" y="67056"/>
                </a:lnTo>
                <a:lnTo>
                  <a:pt x="451104" y="60960"/>
                </a:lnTo>
                <a:lnTo>
                  <a:pt x="449580" y="53340"/>
                </a:lnTo>
                <a:lnTo>
                  <a:pt x="460857" y="53340"/>
                </a:lnTo>
                <a:lnTo>
                  <a:pt x="461772" y="57912"/>
                </a:lnTo>
                <a:lnTo>
                  <a:pt x="464820" y="65532"/>
                </a:lnTo>
                <a:lnTo>
                  <a:pt x="464820" y="73152"/>
                </a:lnTo>
                <a:lnTo>
                  <a:pt x="454152" y="73152"/>
                </a:lnTo>
                <a:lnTo>
                  <a:pt x="454152" y="74676"/>
                </a:lnTo>
                <a:close/>
              </a:path>
              <a:path w="466725" h="661670">
                <a:moveTo>
                  <a:pt x="10668" y="74676"/>
                </a:moveTo>
                <a:lnTo>
                  <a:pt x="10668" y="73152"/>
                </a:lnTo>
                <a:lnTo>
                  <a:pt x="10972" y="73152"/>
                </a:lnTo>
                <a:lnTo>
                  <a:pt x="10668" y="74676"/>
                </a:lnTo>
                <a:close/>
              </a:path>
              <a:path w="466725" h="661670">
                <a:moveTo>
                  <a:pt x="464820" y="594360"/>
                </a:moveTo>
                <a:lnTo>
                  <a:pt x="452628" y="594360"/>
                </a:lnTo>
                <a:lnTo>
                  <a:pt x="454152" y="586740"/>
                </a:lnTo>
                <a:lnTo>
                  <a:pt x="454152" y="73152"/>
                </a:lnTo>
                <a:lnTo>
                  <a:pt x="464820" y="73152"/>
                </a:lnTo>
                <a:lnTo>
                  <a:pt x="466344" y="80772"/>
                </a:lnTo>
                <a:lnTo>
                  <a:pt x="466344" y="579120"/>
                </a:lnTo>
                <a:lnTo>
                  <a:pt x="464820" y="588264"/>
                </a:lnTo>
                <a:lnTo>
                  <a:pt x="464820" y="594360"/>
                </a:lnTo>
                <a:close/>
              </a:path>
              <a:path w="466725" h="661670">
                <a:moveTo>
                  <a:pt x="12496" y="594360"/>
                </a:moveTo>
                <a:lnTo>
                  <a:pt x="12192" y="594360"/>
                </a:lnTo>
                <a:lnTo>
                  <a:pt x="12192" y="592836"/>
                </a:lnTo>
                <a:lnTo>
                  <a:pt x="12496" y="594360"/>
                </a:lnTo>
                <a:close/>
              </a:path>
              <a:path w="466725" h="661670">
                <a:moveTo>
                  <a:pt x="439928" y="638556"/>
                </a:moveTo>
                <a:lnTo>
                  <a:pt x="423672" y="638556"/>
                </a:lnTo>
                <a:lnTo>
                  <a:pt x="434340" y="629412"/>
                </a:lnTo>
                <a:lnTo>
                  <a:pt x="443484" y="618744"/>
                </a:lnTo>
                <a:lnTo>
                  <a:pt x="441960" y="618744"/>
                </a:lnTo>
                <a:lnTo>
                  <a:pt x="446532" y="612648"/>
                </a:lnTo>
                <a:lnTo>
                  <a:pt x="449580" y="606552"/>
                </a:lnTo>
                <a:lnTo>
                  <a:pt x="451104" y="600456"/>
                </a:lnTo>
                <a:lnTo>
                  <a:pt x="452628" y="592836"/>
                </a:lnTo>
                <a:lnTo>
                  <a:pt x="452628" y="594360"/>
                </a:lnTo>
                <a:lnTo>
                  <a:pt x="464820" y="594360"/>
                </a:lnTo>
                <a:lnTo>
                  <a:pt x="464820" y="595884"/>
                </a:lnTo>
                <a:lnTo>
                  <a:pt x="461772" y="603504"/>
                </a:lnTo>
                <a:lnTo>
                  <a:pt x="460248" y="611124"/>
                </a:lnTo>
                <a:lnTo>
                  <a:pt x="455676" y="618744"/>
                </a:lnTo>
                <a:lnTo>
                  <a:pt x="452628" y="624840"/>
                </a:lnTo>
                <a:lnTo>
                  <a:pt x="441960" y="637032"/>
                </a:lnTo>
                <a:lnTo>
                  <a:pt x="439928" y="638556"/>
                </a:lnTo>
                <a:close/>
              </a:path>
              <a:path w="466725" h="661670">
                <a:moveTo>
                  <a:pt x="43180" y="638556"/>
                </a:moveTo>
                <a:lnTo>
                  <a:pt x="42672" y="638556"/>
                </a:lnTo>
                <a:lnTo>
                  <a:pt x="41148" y="637032"/>
                </a:lnTo>
                <a:lnTo>
                  <a:pt x="43180" y="638556"/>
                </a:lnTo>
                <a:close/>
              </a:path>
              <a:path w="466725" h="661670">
                <a:moveTo>
                  <a:pt x="425704" y="649224"/>
                </a:moveTo>
                <a:lnTo>
                  <a:pt x="391668" y="649224"/>
                </a:lnTo>
                <a:lnTo>
                  <a:pt x="399288" y="647700"/>
                </a:lnTo>
                <a:lnTo>
                  <a:pt x="397764" y="647700"/>
                </a:lnTo>
                <a:lnTo>
                  <a:pt x="405384" y="646176"/>
                </a:lnTo>
                <a:lnTo>
                  <a:pt x="411480" y="644652"/>
                </a:lnTo>
                <a:lnTo>
                  <a:pt x="417576" y="641604"/>
                </a:lnTo>
                <a:lnTo>
                  <a:pt x="423672" y="637032"/>
                </a:lnTo>
                <a:lnTo>
                  <a:pt x="423672" y="638556"/>
                </a:lnTo>
                <a:lnTo>
                  <a:pt x="439928" y="638556"/>
                </a:lnTo>
                <a:lnTo>
                  <a:pt x="425704" y="649224"/>
                </a:lnTo>
                <a:close/>
              </a:path>
              <a:path w="466725" h="661670">
                <a:moveTo>
                  <a:pt x="384048" y="661416"/>
                </a:moveTo>
                <a:lnTo>
                  <a:pt x="80772" y="661416"/>
                </a:lnTo>
                <a:lnTo>
                  <a:pt x="73152" y="659892"/>
                </a:lnTo>
                <a:lnTo>
                  <a:pt x="393192" y="659892"/>
                </a:lnTo>
                <a:lnTo>
                  <a:pt x="384048" y="6614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392432" y="5192993"/>
            <a:ext cx="336550" cy="2120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20">
                <a:solidFill>
                  <a:srgbClr val="FFFFFF"/>
                </a:solidFill>
                <a:latin typeface="宋体"/>
                <a:cs typeface="宋体"/>
              </a:rPr>
              <a:t>产品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877300" y="5257800"/>
            <a:ext cx="535305" cy="100965"/>
          </a:xfrm>
          <a:custGeom>
            <a:avLst/>
            <a:gdLst/>
            <a:ahLst/>
            <a:cxnLst/>
            <a:rect l="l" t="t" r="r" b="b"/>
            <a:pathLst>
              <a:path w="535304" h="100964">
                <a:moveTo>
                  <a:pt x="434340" y="100584"/>
                </a:moveTo>
                <a:lnTo>
                  <a:pt x="434340" y="0"/>
                </a:lnTo>
                <a:lnTo>
                  <a:pt x="501396" y="33528"/>
                </a:lnTo>
                <a:lnTo>
                  <a:pt x="451104" y="33528"/>
                </a:lnTo>
                <a:lnTo>
                  <a:pt x="451104" y="67056"/>
                </a:lnTo>
                <a:lnTo>
                  <a:pt x="501396" y="67056"/>
                </a:lnTo>
                <a:lnTo>
                  <a:pt x="434340" y="100584"/>
                </a:lnTo>
                <a:close/>
              </a:path>
              <a:path w="535304" h="100964">
                <a:moveTo>
                  <a:pt x="434340" y="67056"/>
                </a:moveTo>
                <a:lnTo>
                  <a:pt x="0" y="67056"/>
                </a:lnTo>
                <a:lnTo>
                  <a:pt x="0" y="33528"/>
                </a:lnTo>
                <a:lnTo>
                  <a:pt x="434340" y="33528"/>
                </a:lnTo>
                <a:lnTo>
                  <a:pt x="434340" y="67056"/>
                </a:lnTo>
                <a:close/>
              </a:path>
              <a:path w="535304" h="100964">
                <a:moveTo>
                  <a:pt x="501396" y="67056"/>
                </a:moveTo>
                <a:lnTo>
                  <a:pt x="451104" y="67056"/>
                </a:lnTo>
                <a:lnTo>
                  <a:pt x="451104" y="33528"/>
                </a:lnTo>
                <a:lnTo>
                  <a:pt x="501396" y="33528"/>
                </a:lnTo>
                <a:lnTo>
                  <a:pt x="534924" y="50292"/>
                </a:lnTo>
                <a:lnTo>
                  <a:pt x="501396" y="670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930134" y="4937219"/>
            <a:ext cx="42799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30">
                <a:latin typeface="微软雅黑"/>
                <a:cs typeface="微软雅黑"/>
              </a:rPr>
              <a:t>输出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57514" y="3663696"/>
            <a:ext cx="2036445" cy="410209"/>
          </a:xfrm>
          <a:custGeom>
            <a:avLst/>
            <a:gdLst/>
            <a:ahLst/>
            <a:cxnLst/>
            <a:rect l="l" t="t" r="r" b="b"/>
            <a:pathLst>
              <a:path w="2036445" h="410210">
                <a:moveTo>
                  <a:pt x="100584" y="100584"/>
                </a:moveTo>
                <a:lnTo>
                  <a:pt x="0" y="50292"/>
                </a:lnTo>
                <a:lnTo>
                  <a:pt x="100584" y="0"/>
                </a:lnTo>
                <a:lnTo>
                  <a:pt x="100584" y="33528"/>
                </a:lnTo>
                <a:lnTo>
                  <a:pt x="83820" y="33528"/>
                </a:lnTo>
                <a:lnTo>
                  <a:pt x="83820" y="67056"/>
                </a:lnTo>
                <a:lnTo>
                  <a:pt x="100584" y="67056"/>
                </a:lnTo>
                <a:lnTo>
                  <a:pt x="100584" y="100584"/>
                </a:lnTo>
                <a:close/>
              </a:path>
              <a:path w="2036445" h="410210">
                <a:moveTo>
                  <a:pt x="100584" y="67056"/>
                </a:moveTo>
                <a:lnTo>
                  <a:pt x="83820" y="67056"/>
                </a:lnTo>
                <a:lnTo>
                  <a:pt x="83820" y="33528"/>
                </a:lnTo>
                <a:lnTo>
                  <a:pt x="100584" y="33528"/>
                </a:lnTo>
                <a:lnTo>
                  <a:pt x="100584" y="67056"/>
                </a:lnTo>
                <a:close/>
              </a:path>
              <a:path w="2036445" h="410210">
                <a:moveTo>
                  <a:pt x="1584960" y="140208"/>
                </a:moveTo>
                <a:lnTo>
                  <a:pt x="1522476" y="132588"/>
                </a:lnTo>
                <a:lnTo>
                  <a:pt x="1239012" y="108204"/>
                </a:lnTo>
                <a:lnTo>
                  <a:pt x="1161288" y="103632"/>
                </a:lnTo>
                <a:lnTo>
                  <a:pt x="1082040" y="97536"/>
                </a:lnTo>
                <a:lnTo>
                  <a:pt x="914400" y="88392"/>
                </a:lnTo>
                <a:lnTo>
                  <a:pt x="915924" y="88392"/>
                </a:lnTo>
                <a:lnTo>
                  <a:pt x="829056" y="85344"/>
                </a:lnTo>
                <a:lnTo>
                  <a:pt x="740664" y="80772"/>
                </a:lnTo>
                <a:lnTo>
                  <a:pt x="560832" y="74676"/>
                </a:lnTo>
                <a:lnTo>
                  <a:pt x="188976" y="67056"/>
                </a:lnTo>
                <a:lnTo>
                  <a:pt x="100584" y="67056"/>
                </a:lnTo>
                <a:lnTo>
                  <a:pt x="100584" y="33528"/>
                </a:lnTo>
                <a:lnTo>
                  <a:pt x="188976" y="33528"/>
                </a:lnTo>
                <a:lnTo>
                  <a:pt x="562356" y="41148"/>
                </a:lnTo>
                <a:lnTo>
                  <a:pt x="742188" y="47244"/>
                </a:lnTo>
                <a:lnTo>
                  <a:pt x="917448" y="56388"/>
                </a:lnTo>
                <a:lnTo>
                  <a:pt x="1001268" y="59436"/>
                </a:lnTo>
                <a:lnTo>
                  <a:pt x="1083564" y="65532"/>
                </a:lnTo>
                <a:lnTo>
                  <a:pt x="1242060" y="74676"/>
                </a:lnTo>
                <a:lnTo>
                  <a:pt x="1525524" y="99060"/>
                </a:lnTo>
                <a:lnTo>
                  <a:pt x="1589532" y="106680"/>
                </a:lnTo>
                <a:lnTo>
                  <a:pt x="1648968" y="112776"/>
                </a:lnTo>
                <a:lnTo>
                  <a:pt x="1705356" y="120396"/>
                </a:lnTo>
                <a:lnTo>
                  <a:pt x="1757172" y="128016"/>
                </a:lnTo>
                <a:lnTo>
                  <a:pt x="1804416" y="134112"/>
                </a:lnTo>
                <a:lnTo>
                  <a:pt x="1830933" y="138684"/>
                </a:lnTo>
                <a:lnTo>
                  <a:pt x="1584960" y="138684"/>
                </a:lnTo>
                <a:lnTo>
                  <a:pt x="1584960" y="140208"/>
                </a:lnTo>
                <a:close/>
              </a:path>
              <a:path w="2036445" h="410210">
                <a:moveTo>
                  <a:pt x="1987296" y="213360"/>
                </a:moveTo>
                <a:lnTo>
                  <a:pt x="1967484" y="205740"/>
                </a:lnTo>
                <a:lnTo>
                  <a:pt x="1969008" y="205740"/>
                </a:lnTo>
                <a:lnTo>
                  <a:pt x="1944624" y="198120"/>
                </a:lnTo>
                <a:lnTo>
                  <a:pt x="1882140" y="182880"/>
                </a:lnTo>
                <a:lnTo>
                  <a:pt x="1842516" y="175260"/>
                </a:lnTo>
                <a:lnTo>
                  <a:pt x="1799844" y="167640"/>
                </a:lnTo>
                <a:lnTo>
                  <a:pt x="1752600" y="160020"/>
                </a:lnTo>
                <a:lnTo>
                  <a:pt x="1700784" y="153924"/>
                </a:lnTo>
                <a:lnTo>
                  <a:pt x="1584960" y="138684"/>
                </a:lnTo>
                <a:lnTo>
                  <a:pt x="1830933" y="138684"/>
                </a:lnTo>
                <a:lnTo>
                  <a:pt x="1848612" y="141732"/>
                </a:lnTo>
                <a:lnTo>
                  <a:pt x="1888236" y="149352"/>
                </a:lnTo>
                <a:lnTo>
                  <a:pt x="1923288" y="158496"/>
                </a:lnTo>
                <a:lnTo>
                  <a:pt x="1953768" y="166116"/>
                </a:lnTo>
                <a:lnTo>
                  <a:pt x="2001012" y="182880"/>
                </a:lnTo>
                <a:lnTo>
                  <a:pt x="2033778" y="211836"/>
                </a:lnTo>
                <a:lnTo>
                  <a:pt x="1985772" y="211836"/>
                </a:lnTo>
                <a:lnTo>
                  <a:pt x="1987296" y="213360"/>
                </a:lnTo>
                <a:close/>
              </a:path>
              <a:path w="2036445" h="410210">
                <a:moveTo>
                  <a:pt x="1999488" y="220980"/>
                </a:moveTo>
                <a:lnTo>
                  <a:pt x="1985772" y="211836"/>
                </a:lnTo>
                <a:lnTo>
                  <a:pt x="2033778" y="211836"/>
                </a:lnTo>
                <a:lnTo>
                  <a:pt x="2035606" y="217932"/>
                </a:lnTo>
                <a:lnTo>
                  <a:pt x="1996440" y="217932"/>
                </a:lnTo>
                <a:lnTo>
                  <a:pt x="1999488" y="220980"/>
                </a:lnTo>
                <a:close/>
              </a:path>
              <a:path w="2036445" h="410210">
                <a:moveTo>
                  <a:pt x="2002383" y="222885"/>
                </a:moveTo>
                <a:lnTo>
                  <a:pt x="1996440" y="217932"/>
                </a:lnTo>
                <a:lnTo>
                  <a:pt x="2035606" y="217932"/>
                </a:lnTo>
                <a:lnTo>
                  <a:pt x="2036064" y="219456"/>
                </a:lnTo>
                <a:lnTo>
                  <a:pt x="2001012" y="219456"/>
                </a:lnTo>
                <a:lnTo>
                  <a:pt x="2002383" y="222885"/>
                </a:lnTo>
                <a:close/>
              </a:path>
              <a:path w="2036445" h="410210">
                <a:moveTo>
                  <a:pt x="2002536" y="223012"/>
                </a:moveTo>
                <a:lnTo>
                  <a:pt x="2002383" y="222885"/>
                </a:lnTo>
                <a:lnTo>
                  <a:pt x="2001012" y="219456"/>
                </a:lnTo>
                <a:lnTo>
                  <a:pt x="2002536" y="221488"/>
                </a:lnTo>
                <a:lnTo>
                  <a:pt x="2002536" y="223012"/>
                </a:lnTo>
                <a:close/>
              </a:path>
              <a:path w="2036445" h="410210">
                <a:moveTo>
                  <a:pt x="2002536" y="221488"/>
                </a:moveTo>
                <a:lnTo>
                  <a:pt x="2001012" y="219456"/>
                </a:lnTo>
                <a:lnTo>
                  <a:pt x="2036064" y="219456"/>
                </a:lnTo>
                <a:lnTo>
                  <a:pt x="2036064" y="220980"/>
                </a:lnTo>
                <a:lnTo>
                  <a:pt x="2002536" y="220980"/>
                </a:lnTo>
                <a:lnTo>
                  <a:pt x="2002536" y="221488"/>
                </a:lnTo>
                <a:close/>
              </a:path>
              <a:path w="2036445" h="410210">
                <a:moveTo>
                  <a:pt x="2002726" y="221742"/>
                </a:moveTo>
                <a:lnTo>
                  <a:pt x="2002536" y="221488"/>
                </a:lnTo>
                <a:lnTo>
                  <a:pt x="2002536" y="220980"/>
                </a:lnTo>
                <a:lnTo>
                  <a:pt x="2002726" y="221742"/>
                </a:lnTo>
                <a:close/>
              </a:path>
              <a:path w="2036445" h="410210">
                <a:moveTo>
                  <a:pt x="2036064" y="225552"/>
                </a:moveTo>
                <a:lnTo>
                  <a:pt x="2005584" y="225552"/>
                </a:lnTo>
                <a:lnTo>
                  <a:pt x="2002726" y="221742"/>
                </a:lnTo>
                <a:lnTo>
                  <a:pt x="2002536" y="220980"/>
                </a:lnTo>
                <a:lnTo>
                  <a:pt x="2036064" y="220980"/>
                </a:lnTo>
                <a:lnTo>
                  <a:pt x="2036064" y="225552"/>
                </a:lnTo>
                <a:close/>
              </a:path>
              <a:path w="2036445" h="410210">
                <a:moveTo>
                  <a:pt x="2003177" y="223546"/>
                </a:moveTo>
                <a:lnTo>
                  <a:pt x="2002536" y="223012"/>
                </a:lnTo>
                <a:lnTo>
                  <a:pt x="2002536" y="221488"/>
                </a:lnTo>
                <a:lnTo>
                  <a:pt x="2002726" y="221742"/>
                </a:lnTo>
                <a:lnTo>
                  <a:pt x="2003177" y="223546"/>
                </a:lnTo>
                <a:close/>
              </a:path>
              <a:path w="2036445" h="410210">
                <a:moveTo>
                  <a:pt x="2005584" y="225552"/>
                </a:moveTo>
                <a:lnTo>
                  <a:pt x="2003177" y="223546"/>
                </a:lnTo>
                <a:lnTo>
                  <a:pt x="2002726" y="221742"/>
                </a:lnTo>
                <a:lnTo>
                  <a:pt x="2005584" y="225552"/>
                </a:lnTo>
                <a:close/>
              </a:path>
              <a:path w="2036445" h="410210">
                <a:moveTo>
                  <a:pt x="2002536" y="223266"/>
                </a:moveTo>
                <a:lnTo>
                  <a:pt x="2002383" y="222885"/>
                </a:lnTo>
                <a:lnTo>
                  <a:pt x="2002536" y="223012"/>
                </a:lnTo>
                <a:lnTo>
                  <a:pt x="2002536" y="223266"/>
                </a:lnTo>
                <a:close/>
              </a:path>
              <a:path w="2036445" h="410210">
                <a:moveTo>
                  <a:pt x="2004060" y="227076"/>
                </a:moveTo>
                <a:lnTo>
                  <a:pt x="2002648" y="223546"/>
                </a:lnTo>
                <a:lnTo>
                  <a:pt x="2002536" y="223012"/>
                </a:lnTo>
                <a:lnTo>
                  <a:pt x="2003177" y="223546"/>
                </a:lnTo>
                <a:lnTo>
                  <a:pt x="2004060" y="227076"/>
                </a:lnTo>
                <a:close/>
              </a:path>
              <a:path w="2036445" h="410210">
                <a:moveTo>
                  <a:pt x="2036064" y="237744"/>
                </a:moveTo>
                <a:lnTo>
                  <a:pt x="2002536" y="237744"/>
                </a:lnTo>
                <a:lnTo>
                  <a:pt x="2002536" y="223266"/>
                </a:lnTo>
                <a:lnTo>
                  <a:pt x="2004060" y="227076"/>
                </a:lnTo>
                <a:lnTo>
                  <a:pt x="2036064" y="227076"/>
                </a:lnTo>
                <a:lnTo>
                  <a:pt x="2036064" y="237744"/>
                </a:lnTo>
                <a:close/>
              </a:path>
              <a:path w="2036445" h="410210">
                <a:moveTo>
                  <a:pt x="2036064" y="227076"/>
                </a:moveTo>
                <a:lnTo>
                  <a:pt x="2004060" y="227076"/>
                </a:lnTo>
                <a:lnTo>
                  <a:pt x="2003177" y="223546"/>
                </a:lnTo>
                <a:lnTo>
                  <a:pt x="2005584" y="225552"/>
                </a:lnTo>
                <a:lnTo>
                  <a:pt x="2036064" y="225552"/>
                </a:lnTo>
                <a:lnTo>
                  <a:pt x="2036064" y="227076"/>
                </a:lnTo>
                <a:close/>
              </a:path>
              <a:path w="2036445" h="410210">
                <a:moveTo>
                  <a:pt x="2034817" y="252984"/>
                </a:moveTo>
                <a:lnTo>
                  <a:pt x="2001012" y="252984"/>
                </a:lnTo>
                <a:lnTo>
                  <a:pt x="2002536" y="236220"/>
                </a:lnTo>
                <a:lnTo>
                  <a:pt x="2002536" y="237744"/>
                </a:lnTo>
                <a:lnTo>
                  <a:pt x="2036064" y="237744"/>
                </a:lnTo>
                <a:lnTo>
                  <a:pt x="2036064" y="239268"/>
                </a:lnTo>
                <a:lnTo>
                  <a:pt x="2034817" y="252984"/>
                </a:lnTo>
                <a:close/>
              </a:path>
              <a:path w="2036445" h="410210">
                <a:moveTo>
                  <a:pt x="1994916" y="281940"/>
                </a:moveTo>
                <a:lnTo>
                  <a:pt x="1999488" y="266700"/>
                </a:lnTo>
                <a:lnTo>
                  <a:pt x="1997964" y="266700"/>
                </a:lnTo>
                <a:lnTo>
                  <a:pt x="2001012" y="251460"/>
                </a:lnTo>
                <a:lnTo>
                  <a:pt x="2001012" y="252984"/>
                </a:lnTo>
                <a:lnTo>
                  <a:pt x="2034817" y="252984"/>
                </a:lnTo>
                <a:lnTo>
                  <a:pt x="2034540" y="256032"/>
                </a:lnTo>
                <a:lnTo>
                  <a:pt x="2030106" y="280416"/>
                </a:lnTo>
                <a:lnTo>
                  <a:pt x="1996440" y="280416"/>
                </a:lnTo>
                <a:lnTo>
                  <a:pt x="1994916" y="281940"/>
                </a:lnTo>
                <a:close/>
              </a:path>
              <a:path w="2036445" h="410210">
                <a:moveTo>
                  <a:pt x="2026615" y="295656"/>
                </a:moveTo>
                <a:lnTo>
                  <a:pt x="1991868" y="295656"/>
                </a:lnTo>
                <a:lnTo>
                  <a:pt x="1996440" y="280416"/>
                </a:lnTo>
                <a:lnTo>
                  <a:pt x="2030106" y="280416"/>
                </a:lnTo>
                <a:lnTo>
                  <a:pt x="2028444" y="289560"/>
                </a:lnTo>
                <a:lnTo>
                  <a:pt x="2026615" y="295656"/>
                </a:lnTo>
                <a:close/>
              </a:path>
              <a:path w="2036445" h="410210">
                <a:moveTo>
                  <a:pt x="2022500" y="309372"/>
                </a:moveTo>
                <a:lnTo>
                  <a:pt x="1987296" y="309372"/>
                </a:lnTo>
                <a:lnTo>
                  <a:pt x="1991868" y="294132"/>
                </a:lnTo>
                <a:lnTo>
                  <a:pt x="1991868" y="295656"/>
                </a:lnTo>
                <a:lnTo>
                  <a:pt x="2026615" y="295656"/>
                </a:lnTo>
                <a:lnTo>
                  <a:pt x="2022500" y="309372"/>
                </a:lnTo>
                <a:close/>
              </a:path>
              <a:path w="2036445" h="410210">
                <a:moveTo>
                  <a:pt x="2018622" y="321564"/>
                </a:moveTo>
                <a:lnTo>
                  <a:pt x="1982724" y="321564"/>
                </a:lnTo>
                <a:lnTo>
                  <a:pt x="1987296" y="307848"/>
                </a:lnTo>
                <a:lnTo>
                  <a:pt x="1987296" y="309372"/>
                </a:lnTo>
                <a:lnTo>
                  <a:pt x="2022500" y="309372"/>
                </a:lnTo>
                <a:lnTo>
                  <a:pt x="2019300" y="320040"/>
                </a:lnTo>
                <a:lnTo>
                  <a:pt x="2018622" y="321564"/>
                </a:lnTo>
                <a:close/>
              </a:path>
              <a:path w="2036445" h="410210">
                <a:moveTo>
                  <a:pt x="1976628" y="333756"/>
                </a:moveTo>
                <a:lnTo>
                  <a:pt x="1982724" y="320040"/>
                </a:lnTo>
                <a:lnTo>
                  <a:pt x="1982724" y="321564"/>
                </a:lnTo>
                <a:lnTo>
                  <a:pt x="2018622" y="321564"/>
                </a:lnTo>
                <a:lnTo>
                  <a:pt x="2013881" y="332232"/>
                </a:lnTo>
                <a:lnTo>
                  <a:pt x="1978152" y="332232"/>
                </a:lnTo>
                <a:lnTo>
                  <a:pt x="1976628" y="333756"/>
                </a:lnTo>
                <a:close/>
              </a:path>
              <a:path w="2036445" h="410210">
                <a:moveTo>
                  <a:pt x="1964436" y="353568"/>
                </a:moveTo>
                <a:lnTo>
                  <a:pt x="1972056" y="342900"/>
                </a:lnTo>
                <a:lnTo>
                  <a:pt x="1978152" y="332232"/>
                </a:lnTo>
                <a:lnTo>
                  <a:pt x="2013881" y="332232"/>
                </a:lnTo>
                <a:lnTo>
                  <a:pt x="2007108" y="347472"/>
                </a:lnTo>
                <a:lnTo>
                  <a:pt x="2004822" y="352044"/>
                </a:lnTo>
                <a:lnTo>
                  <a:pt x="1965960" y="352044"/>
                </a:lnTo>
                <a:lnTo>
                  <a:pt x="1964436" y="353568"/>
                </a:lnTo>
                <a:close/>
              </a:path>
              <a:path w="2036445" h="410210">
                <a:moveTo>
                  <a:pt x="1958340" y="361188"/>
                </a:moveTo>
                <a:lnTo>
                  <a:pt x="1965960" y="352044"/>
                </a:lnTo>
                <a:lnTo>
                  <a:pt x="2004822" y="352044"/>
                </a:lnTo>
                <a:lnTo>
                  <a:pt x="2001012" y="359664"/>
                </a:lnTo>
                <a:lnTo>
                  <a:pt x="1959864" y="359664"/>
                </a:lnTo>
                <a:lnTo>
                  <a:pt x="1958340" y="361188"/>
                </a:lnTo>
                <a:close/>
              </a:path>
              <a:path w="2036445" h="410210">
                <a:moveTo>
                  <a:pt x="1996249" y="367284"/>
                </a:moveTo>
                <a:lnTo>
                  <a:pt x="1952244" y="367284"/>
                </a:lnTo>
                <a:lnTo>
                  <a:pt x="1959864" y="359664"/>
                </a:lnTo>
                <a:lnTo>
                  <a:pt x="2001012" y="359664"/>
                </a:lnTo>
                <a:lnTo>
                  <a:pt x="1996249" y="367284"/>
                </a:lnTo>
                <a:close/>
              </a:path>
              <a:path w="2036445" h="410210">
                <a:moveTo>
                  <a:pt x="1993392" y="371856"/>
                </a:moveTo>
                <a:lnTo>
                  <a:pt x="1946148" y="371856"/>
                </a:lnTo>
                <a:lnTo>
                  <a:pt x="1953768" y="365760"/>
                </a:lnTo>
                <a:lnTo>
                  <a:pt x="1952244" y="367284"/>
                </a:lnTo>
                <a:lnTo>
                  <a:pt x="1996249" y="367284"/>
                </a:lnTo>
                <a:lnTo>
                  <a:pt x="1993392" y="371856"/>
                </a:lnTo>
                <a:close/>
              </a:path>
              <a:path w="2036445" h="410210">
                <a:moveTo>
                  <a:pt x="1988166" y="377952"/>
                </a:moveTo>
                <a:lnTo>
                  <a:pt x="1935480" y="377952"/>
                </a:lnTo>
                <a:lnTo>
                  <a:pt x="1943100" y="374904"/>
                </a:lnTo>
                <a:lnTo>
                  <a:pt x="1940052" y="374904"/>
                </a:lnTo>
                <a:lnTo>
                  <a:pt x="1947672" y="370332"/>
                </a:lnTo>
                <a:lnTo>
                  <a:pt x="1946148" y="371856"/>
                </a:lnTo>
                <a:lnTo>
                  <a:pt x="1993392" y="371856"/>
                </a:lnTo>
                <a:lnTo>
                  <a:pt x="1988166" y="377952"/>
                </a:lnTo>
                <a:close/>
              </a:path>
              <a:path w="2036445" h="410210">
                <a:moveTo>
                  <a:pt x="1944624" y="409956"/>
                </a:moveTo>
                <a:lnTo>
                  <a:pt x="1933956" y="409956"/>
                </a:lnTo>
                <a:lnTo>
                  <a:pt x="1930908" y="377952"/>
                </a:lnTo>
                <a:lnTo>
                  <a:pt x="1938528" y="376428"/>
                </a:lnTo>
                <a:lnTo>
                  <a:pt x="1935480" y="377952"/>
                </a:lnTo>
                <a:lnTo>
                  <a:pt x="1988166" y="377952"/>
                </a:lnTo>
                <a:lnTo>
                  <a:pt x="1984248" y="382524"/>
                </a:lnTo>
                <a:lnTo>
                  <a:pt x="1975104" y="391668"/>
                </a:lnTo>
                <a:lnTo>
                  <a:pt x="1965960" y="399288"/>
                </a:lnTo>
                <a:lnTo>
                  <a:pt x="1955292" y="405384"/>
                </a:lnTo>
                <a:lnTo>
                  <a:pt x="1944624" y="40995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489948" y="2250948"/>
            <a:ext cx="744220" cy="3613785"/>
          </a:xfrm>
          <a:prstGeom prst="rect">
            <a:avLst/>
          </a:prstGeom>
          <a:solidFill>
            <a:srgbClr val="7DC35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L="170180" marR="162560">
              <a:lnSpc>
                <a:spcPct val="102000"/>
              </a:lnSpc>
            </a:pPr>
            <a:r>
              <a:rPr dirty="0" sz="1550" spc="25" b="1">
                <a:latin typeface="微软雅黑"/>
                <a:cs typeface="微软雅黑"/>
              </a:rPr>
              <a:t>客户 满意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7" name="object 37"/>
          <p:cNvSpPr txBox="1"/>
          <p:nvPr/>
        </p:nvSpPr>
        <p:spPr>
          <a:xfrm>
            <a:off x="8457666" y="3408719"/>
            <a:ext cx="103124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30">
                <a:latin typeface="微软雅黑"/>
                <a:cs typeface="微软雅黑"/>
              </a:rPr>
              <a:t>数字化反馈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5"/>
              <a:t>T</a:t>
            </a:r>
            <a:r>
              <a:rPr dirty="0" spc="65"/>
              <a:t>H</a:t>
            </a:r>
            <a:r>
              <a:rPr dirty="0" spc="-25"/>
              <a:t>A</a:t>
            </a:r>
            <a:r>
              <a:rPr dirty="0" spc="65"/>
              <a:t>N</a:t>
            </a:r>
            <a:r>
              <a:rPr dirty="0" spc="5"/>
              <a:t>K</a:t>
            </a:r>
            <a:r>
              <a:rPr dirty="0" spc="2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095755" y="4312919"/>
            <a:ext cx="156972" cy="156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94459" y="4312919"/>
            <a:ext cx="156972" cy="156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91640" y="4312919"/>
            <a:ext cx="158496" cy="156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74691" y="6399276"/>
            <a:ext cx="1182623" cy="188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8" name="object 8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10922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自我介绍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6116" y="1865376"/>
            <a:ext cx="2572511" cy="3718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81004" y="1999331"/>
            <a:ext cx="6256020" cy="1496060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1200"/>
              </a:spcBef>
            </a:pPr>
            <a:r>
              <a:rPr dirty="0" sz="1550" spc="30" b="1">
                <a:latin typeface="微软雅黑"/>
                <a:cs typeface="微软雅黑"/>
              </a:rPr>
              <a:t>丰之恺</a:t>
            </a:r>
            <a:endParaRPr sz="1550">
              <a:latin typeface="微软雅黑"/>
              <a:cs typeface="微软雅黑"/>
            </a:endParaRPr>
          </a:p>
          <a:p>
            <a:pPr marL="200025" indent="-18796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00025" algn="l"/>
                <a:tab pos="200660" algn="l"/>
              </a:tabLst>
            </a:pPr>
            <a:r>
              <a:rPr dirty="0" sz="1150" spc="35">
                <a:latin typeface="微软雅黑"/>
                <a:cs typeface="微软雅黑"/>
              </a:rPr>
              <a:t>现担任广联达科技股</a:t>
            </a:r>
            <a:r>
              <a:rPr dirty="0" sz="1150" spc="20">
                <a:latin typeface="微软雅黑"/>
                <a:cs typeface="微软雅黑"/>
              </a:rPr>
              <a:t>份</a:t>
            </a:r>
            <a:r>
              <a:rPr dirty="0" sz="1150" spc="35">
                <a:latin typeface="微软雅黑"/>
                <a:cs typeface="微软雅黑"/>
              </a:rPr>
              <a:t>有限</a:t>
            </a:r>
            <a:r>
              <a:rPr dirty="0" sz="1150" spc="20">
                <a:latin typeface="微软雅黑"/>
                <a:cs typeface="微软雅黑"/>
              </a:rPr>
              <a:t>公</a:t>
            </a:r>
            <a:r>
              <a:rPr dirty="0" sz="1150" spc="35">
                <a:latin typeface="微软雅黑"/>
                <a:cs typeface="微软雅黑"/>
              </a:rPr>
              <a:t>司</a:t>
            </a:r>
            <a:r>
              <a:rPr dirty="0" sz="1150" spc="20">
                <a:latin typeface="微软雅黑"/>
                <a:cs typeface="微软雅黑"/>
              </a:rPr>
              <a:t>研</a:t>
            </a:r>
            <a:r>
              <a:rPr dirty="0" sz="1150" spc="35">
                <a:latin typeface="微软雅黑"/>
                <a:cs typeface="微软雅黑"/>
              </a:rPr>
              <a:t>发管</a:t>
            </a:r>
            <a:r>
              <a:rPr dirty="0" sz="1150" spc="20">
                <a:latin typeface="微软雅黑"/>
                <a:cs typeface="微软雅黑"/>
              </a:rPr>
              <a:t>理</a:t>
            </a:r>
            <a:r>
              <a:rPr dirty="0" sz="1150" spc="35">
                <a:latin typeface="微软雅黑"/>
                <a:cs typeface="微软雅黑"/>
              </a:rPr>
              <a:t>部负</a:t>
            </a:r>
            <a:r>
              <a:rPr dirty="0" sz="1150" spc="20">
                <a:latin typeface="微软雅黑"/>
                <a:cs typeface="微软雅黑"/>
              </a:rPr>
              <a:t>责</a:t>
            </a:r>
            <a:r>
              <a:rPr dirty="0" sz="1150" spc="35">
                <a:latin typeface="微软雅黑"/>
                <a:cs typeface="微软雅黑"/>
              </a:rPr>
              <a:t>人</a:t>
            </a:r>
            <a:endParaRPr sz="1150">
              <a:latin typeface="微软雅黑"/>
              <a:cs typeface="微软雅黑"/>
            </a:endParaRPr>
          </a:p>
          <a:p>
            <a:pPr marL="200025" indent="-18796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00025" algn="l"/>
                <a:tab pos="200660" algn="l"/>
              </a:tabLst>
            </a:pPr>
            <a:r>
              <a:rPr dirty="0" sz="1150" spc="35">
                <a:latin typeface="微软雅黑"/>
                <a:cs typeface="微软雅黑"/>
              </a:rPr>
              <a:t>从业</a:t>
            </a:r>
            <a:r>
              <a:rPr dirty="0" sz="1150" spc="15">
                <a:latin typeface="微软雅黑"/>
                <a:cs typeface="微软雅黑"/>
              </a:rPr>
              <a:t>20</a:t>
            </a:r>
            <a:r>
              <a:rPr dirty="0" sz="1150" spc="35">
                <a:latin typeface="微软雅黑"/>
                <a:cs typeface="微软雅黑"/>
              </a:rPr>
              <a:t>年，主要</a:t>
            </a:r>
            <a:r>
              <a:rPr dirty="0" sz="1150" spc="20">
                <a:latin typeface="微软雅黑"/>
                <a:cs typeface="微软雅黑"/>
              </a:rPr>
              <a:t>专</a:t>
            </a:r>
            <a:r>
              <a:rPr dirty="0" sz="1150" spc="35">
                <a:latin typeface="微软雅黑"/>
                <a:cs typeface="微软雅黑"/>
              </a:rPr>
              <a:t>注于</a:t>
            </a:r>
            <a:r>
              <a:rPr dirty="0" sz="1150" spc="20">
                <a:latin typeface="微软雅黑"/>
                <a:cs typeface="微软雅黑"/>
              </a:rPr>
              <a:t>精</a:t>
            </a:r>
            <a:r>
              <a:rPr dirty="0" sz="1150" spc="35">
                <a:latin typeface="微软雅黑"/>
                <a:cs typeface="微软雅黑"/>
              </a:rPr>
              <a:t>益敏</a:t>
            </a:r>
            <a:r>
              <a:rPr dirty="0" sz="1150" spc="20">
                <a:latin typeface="微软雅黑"/>
                <a:cs typeface="微软雅黑"/>
              </a:rPr>
              <a:t>捷</a:t>
            </a:r>
            <a:r>
              <a:rPr dirty="0" sz="1150" spc="35">
                <a:latin typeface="微软雅黑"/>
                <a:cs typeface="微软雅黑"/>
              </a:rPr>
              <a:t>研</a:t>
            </a:r>
            <a:r>
              <a:rPr dirty="0" sz="1150" spc="20">
                <a:latin typeface="微软雅黑"/>
                <a:cs typeface="微软雅黑"/>
              </a:rPr>
              <a:t>发</a:t>
            </a:r>
            <a:r>
              <a:rPr dirty="0" sz="1150" spc="35">
                <a:latin typeface="微软雅黑"/>
                <a:cs typeface="微软雅黑"/>
              </a:rPr>
              <a:t>、产</a:t>
            </a:r>
            <a:r>
              <a:rPr dirty="0" sz="1150" spc="20">
                <a:latin typeface="微软雅黑"/>
                <a:cs typeface="微软雅黑"/>
              </a:rPr>
              <a:t>品</a:t>
            </a:r>
            <a:r>
              <a:rPr dirty="0" sz="1150" spc="35">
                <a:latin typeface="微软雅黑"/>
                <a:cs typeface="微软雅黑"/>
              </a:rPr>
              <a:t>项目</a:t>
            </a:r>
            <a:r>
              <a:rPr dirty="0" sz="1150" spc="20">
                <a:latin typeface="微软雅黑"/>
                <a:cs typeface="微软雅黑"/>
              </a:rPr>
              <a:t>管</a:t>
            </a:r>
            <a:r>
              <a:rPr dirty="0" sz="1150" spc="35">
                <a:latin typeface="微软雅黑"/>
                <a:cs typeface="微软雅黑"/>
              </a:rPr>
              <a:t>理</a:t>
            </a:r>
            <a:r>
              <a:rPr dirty="0" sz="1150" spc="20">
                <a:latin typeface="微软雅黑"/>
                <a:cs typeface="微软雅黑"/>
              </a:rPr>
              <a:t>、</a:t>
            </a:r>
            <a:r>
              <a:rPr dirty="0" sz="1150" spc="35">
                <a:latin typeface="微软雅黑"/>
                <a:cs typeface="微软雅黑"/>
              </a:rPr>
              <a:t>软硬</a:t>
            </a:r>
            <a:r>
              <a:rPr dirty="0" sz="1150" spc="20">
                <a:latin typeface="微软雅黑"/>
                <a:cs typeface="微软雅黑"/>
              </a:rPr>
              <a:t>件</a:t>
            </a:r>
            <a:r>
              <a:rPr dirty="0" sz="1150" spc="35">
                <a:latin typeface="微软雅黑"/>
                <a:cs typeface="微软雅黑"/>
              </a:rPr>
              <a:t>质量</a:t>
            </a:r>
            <a:r>
              <a:rPr dirty="0" sz="1150" spc="20">
                <a:latin typeface="微软雅黑"/>
                <a:cs typeface="微软雅黑"/>
              </a:rPr>
              <a:t>管</a:t>
            </a:r>
            <a:r>
              <a:rPr dirty="0" sz="1150" spc="35">
                <a:latin typeface="微软雅黑"/>
                <a:cs typeface="微软雅黑"/>
              </a:rPr>
              <a:t>理</a:t>
            </a:r>
            <a:r>
              <a:rPr dirty="0" sz="1150" spc="20">
                <a:latin typeface="微软雅黑"/>
                <a:cs typeface="微软雅黑"/>
              </a:rPr>
              <a:t>、</a:t>
            </a:r>
            <a:r>
              <a:rPr dirty="0" sz="1150" spc="35">
                <a:latin typeface="微软雅黑"/>
                <a:cs typeface="微软雅黑"/>
              </a:rPr>
              <a:t>产研</a:t>
            </a:r>
            <a:r>
              <a:rPr dirty="0" sz="1150" spc="20">
                <a:latin typeface="微软雅黑"/>
                <a:cs typeface="微软雅黑"/>
              </a:rPr>
              <a:t>体</a:t>
            </a:r>
            <a:r>
              <a:rPr dirty="0" sz="1150" spc="35">
                <a:latin typeface="微软雅黑"/>
                <a:cs typeface="微软雅黑"/>
              </a:rPr>
              <a:t>系改</a:t>
            </a:r>
            <a:r>
              <a:rPr dirty="0" sz="1150" spc="20">
                <a:latin typeface="微软雅黑"/>
                <a:cs typeface="微软雅黑"/>
              </a:rPr>
              <a:t>进</a:t>
            </a:r>
            <a:r>
              <a:rPr dirty="0" sz="1150" spc="35">
                <a:latin typeface="微软雅黑"/>
                <a:cs typeface="微软雅黑"/>
              </a:rPr>
              <a:t>等，</a:t>
            </a:r>
            <a:endParaRPr sz="1150">
              <a:latin typeface="微软雅黑"/>
              <a:cs typeface="微软雅黑"/>
            </a:endParaRPr>
          </a:p>
          <a:p>
            <a:pPr marL="200025" marR="179705">
              <a:lnSpc>
                <a:spcPct val="153900"/>
              </a:lnSpc>
              <a:spcBef>
                <a:spcPts val="15"/>
              </a:spcBef>
            </a:pPr>
            <a:r>
              <a:rPr dirty="0" sz="1150" spc="35">
                <a:latin typeface="微软雅黑"/>
                <a:cs typeface="微软雅黑"/>
              </a:rPr>
              <a:t>曾在台达电子、比亚</a:t>
            </a:r>
            <a:r>
              <a:rPr dirty="0" sz="1150" spc="20">
                <a:latin typeface="微软雅黑"/>
                <a:cs typeface="微软雅黑"/>
              </a:rPr>
              <a:t>迪</a:t>
            </a:r>
            <a:r>
              <a:rPr dirty="0" sz="1150" spc="35">
                <a:latin typeface="微软雅黑"/>
                <a:cs typeface="微软雅黑"/>
              </a:rPr>
              <a:t>、佳</a:t>
            </a:r>
            <a:r>
              <a:rPr dirty="0" sz="1150" spc="20">
                <a:latin typeface="微软雅黑"/>
                <a:cs typeface="微软雅黑"/>
              </a:rPr>
              <a:t>讯</a:t>
            </a:r>
            <a:r>
              <a:rPr dirty="0" sz="1150" spc="35">
                <a:latin typeface="微软雅黑"/>
                <a:cs typeface="微软雅黑"/>
              </a:rPr>
              <a:t>飞</a:t>
            </a:r>
            <a:r>
              <a:rPr dirty="0" sz="1150" spc="20">
                <a:latin typeface="微软雅黑"/>
                <a:cs typeface="微软雅黑"/>
              </a:rPr>
              <a:t>鸿</a:t>
            </a:r>
            <a:r>
              <a:rPr dirty="0" sz="1150" spc="35">
                <a:latin typeface="微软雅黑"/>
                <a:cs typeface="微软雅黑"/>
              </a:rPr>
              <a:t>、搜</a:t>
            </a:r>
            <a:r>
              <a:rPr dirty="0" sz="1150" spc="20">
                <a:latin typeface="微软雅黑"/>
                <a:cs typeface="微软雅黑"/>
              </a:rPr>
              <a:t>狐</a:t>
            </a:r>
            <a:r>
              <a:rPr dirty="0" sz="1150" spc="35">
                <a:latin typeface="微软雅黑"/>
                <a:cs typeface="微软雅黑"/>
              </a:rPr>
              <a:t>畅游</a:t>
            </a:r>
            <a:r>
              <a:rPr dirty="0" sz="1150" spc="20">
                <a:latin typeface="微软雅黑"/>
                <a:cs typeface="微软雅黑"/>
              </a:rPr>
              <a:t>等</a:t>
            </a:r>
            <a:r>
              <a:rPr dirty="0" sz="1150" spc="35">
                <a:latin typeface="微软雅黑"/>
                <a:cs typeface="微软雅黑"/>
              </a:rPr>
              <a:t>公</a:t>
            </a:r>
            <a:r>
              <a:rPr dirty="0" sz="1150" spc="20">
                <a:latin typeface="微软雅黑"/>
                <a:cs typeface="微软雅黑"/>
              </a:rPr>
              <a:t>司</a:t>
            </a:r>
            <a:r>
              <a:rPr dirty="0" sz="1150" spc="35">
                <a:latin typeface="微软雅黑"/>
                <a:cs typeface="微软雅黑"/>
              </a:rPr>
              <a:t>先后</a:t>
            </a:r>
            <a:r>
              <a:rPr dirty="0" sz="1150" spc="20">
                <a:latin typeface="微软雅黑"/>
                <a:cs typeface="微软雅黑"/>
              </a:rPr>
              <a:t>担</a:t>
            </a:r>
            <a:r>
              <a:rPr dirty="0" sz="1150" spc="35">
                <a:latin typeface="微软雅黑"/>
                <a:cs typeface="微软雅黑"/>
              </a:rPr>
              <a:t>任质</a:t>
            </a:r>
            <a:r>
              <a:rPr dirty="0" sz="1150" spc="20">
                <a:latin typeface="微软雅黑"/>
                <a:cs typeface="微软雅黑"/>
              </a:rPr>
              <a:t>量</a:t>
            </a:r>
            <a:r>
              <a:rPr dirty="0" sz="1150" spc="35">
                <a:latin typeface="微软雅黑"/>
                <a:cs typeface="微软雅黑"/>
              </a:rPr>
              <a:t>总</a:t>
            </a:r>
            <a:r>
              <a:rPr dirty="0" sz="1150" spc="20">
                <a:latin typeface="微软雅黑"/>
                <a:cs typeface="微软雅黑"/>
              </a:rPr>
              <a:t>监</a:t>
            </a:r>
            <a:r>
              <a:rPr dirty="0" sz="1150" spc="35">
                <a:latin typeface="微软雅黑"/>
                <a:cs typeface="微软雅黑"/>
              </a:rPr>
              <a:t>、产</a:t>
            </a:r>
            <a:r>
              <a:rPr dirty="0" sz="1150" spc="20">
                <a:latin typeface="微软雅黑"/>
                <a:cs typeface="微软雅黑"/>
              </a:rPr>
              <a:t>品</a:t>
            </a:r>
            <a:r>
              <a:rPr dirty="0" sz="1150" spc="35">
                <a:latin typeface="微软雅黑"/>
                <a:cs typeface="微软雅黑"/>
              </a:rPr>
              <a:t>项目</a:t>
            </a:r>
            <a:r>
              <a:rPr dirty="0" sz="1150" spc="20">
                <a:latin typeface="微软雅黑"/>
                <a:cs typeface="微软雅黑"/>
              </a:rPr>
              <a:t>总</a:t>
            </a:r>
            <a:r>
              <a:rPr dirty="0" sz="1150" spc="35">
                <a:latin typeface="微软雅黑"/>
                <a:cs typeface="微软雅黑"/>
              </a:rPr>
              <a:t>监、 </a:t>
            </a:r>
            <a:r>
              <a:rPr dirty="0" sz="1150" spc="25">
                <a:latin typeface="微软雅黑"/>
                <a:cs typeface="微软雅黑"/>
              </a:rPr>
              <a:t>PMO</a:t>
            </a:r>
            <a:r>
              <a:rPr dirty="0" sz="1150" spc="35">
                <a:latin typeface="微软雅黑"/>
                <a:cs typeface="微软雅黑"/>
              </a:rPr>
              <a:t>高级经理、</a:t>
            </a:r>
            <a:r>
              <a:rPr dirty="0" sz="1150" spc="20">
                <a:latin typeface="微软雅黑"/>
                <a:cs typeface="微软雅黑"/>
              </a:rPr>
              <a:t>质</a:t>
            </a:r>
            <a:r>
              <a:rPr dirty="0" sz="1150" spc="35">
                <a:latin typeface="微软雅黑"/>
                <a:cs typeface="微软雅黑"/>
              </a:rPr>
              <a:t>量</a:t>
            </a:r>
            <a:r>
              <a:rPr dirty="0" sz="1150" spc="20">
                <a:latin typeface="微软雅黑"/>
                <a:cs typeface="微软雅黑"/>
              </a:rPr>
              <a:t>专</a:t>
            </a:r>
            <a:r>
              <a:rPr dirty="0" sz="1150" spc="35">
                <a:latin typeface="微软雅黑"/>
                <a:cs typeface="微软雅黑"/>
              </a:rPr>
              <a:t>家等职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73595" y="5009388"/>
            <a:ext cx="1714499" cy="5974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91940" y="4972811"/>
            <a:ext cx="1714499" cy="737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59145" y="3937088"/>
            <a:ext cx="1128845" cy="6343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59039" y="3953256"/>
            <a:ext cx="1693163" cy="5349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54558" y="4101111"/>
            <a:ext cx="1937393" cy="3417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6" name="object 16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864" y="1066337"/>
            <a:ext cx="5588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585858"/>
                </a:solidFill>
                <a:latin typeface="微软雅黑"/>
                <a:cs typeface="微软雅黑"/>
              </a:rPr>
              <a:t>目录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97662" y="2805209"/>
            <a:ext cx="4431030" cy="1360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0" indent="-4006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latin typeface="微软雅黑"/>
                <a:cs typeface="微软雅黑"/>
              </a:rPr>
              <a:t>公司敏捷研发发展历程</a:t>
            </a:r>
            <a:endParaRPr sz="17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΢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412750" indent="-400685">
              <a:lnSpc>
                <a:spcPct val="100000"/>
              </a:lnSpc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latin typeface="微软雅黑"/>
                <a:cs typeface="微软雅黑"/>
              </a:rPr>
              <a:t>打造GPD：从猎豹到大象</a:t>
            </a:r>
            <a:endParaRPr sz="17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΢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412750" indent="-40068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latin typeface="微软雅黑"/>
                <a:cs typeface="微软雅黑"/>
              </a:rPr>
              <a:t>长期思考：从敏捷到数字化研发组织能力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864" y="1066337"/>
            <a:ext cx="5588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585858"/>
                </a:solidFill>
                <a:latin typeface="微软雅黑"/>
                <a:cs typeface="微软雅黑"/>
              </a:rPr>
              <a:t>目录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97662" y="2805209"/>
            <a:ext cx="4431030" cy="1360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0" indent="-4006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latin typeface="微软雅黑"/>
                <a:cs typeface="微软雅黑"/>
              </a:rPr>
              <a:t>公司敏捷研发发展历程</a:t>
            </a:r>
            <a:endParaRPr sz="17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412750" indent="-400685">
              <a:lnSpc>
                <a:spcPct val="100000"/>
              </a:lnSpc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solidFill>
                  <a:srgbClr val="DBDBDB"/>
                </a:solidFill>
                <a:latin typeface="微软雅黑"/>
                <a:cs typeface="微软雅黑"/>
              </a:rPr>
              <a:t>打造GPD：从猎豹到大象</a:t>
            </a:r>
            <a:endParaRPr sz="17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412750" indent="-40068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solidFill>
                  <a:srgbClr val="DBDBDB"/>
                </a:solidFill>
                <a:latin typeface="微软雅黑"/>
                <a:cs typeface="微软雅黑"/>
              </a:rPr>
              <a:t>长期思考：从敏捷到数字化研发组织能力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97708" y="2770631"/>
            <a:ext cx="464820" cy="372110"/>
          </a:xfrm>
          <a:custGeom>
            <a:avLst/>
            <a:gdLst/>
            <a:ahLst/>
            <a:cxnLst/>
            <a:rect l="l" t="t" r="r" b="b"/>
            <a:pathLst>
              <a:path w="464820" h="372110">
                <a:moveTo>
                  <a:pt x="278892" y="102108"/>
                </a:moveTo>
                <a:lnTo>
                  <a:pt x="278892" y="0"/>
                </a:lnTo>
                <a:lnTo>
                  <a:pt x="298704" y="19812"/>
                </a:lnTo>
                <a:lnTo>
                  <a:pt x="295656" y="19812"/>
                </a:lnTo>
                <a:lnTo>
                  <a:pt x="281940" y="25908"/>
                </a:lnTo>
                <a:lnTo>
                  <a:pt x="295656" y="39624"/>
                </a:lnTo>
                <a:lnTo>
                  <a:pt x="295656" y="94488"/>
                </a:lnTo>
                <a:lnTo>
                  <a:pt x="288036" y="94488"/>
                </a:lnTo>
                <a:lnTo>
                  <a:pt x="278892" y="102108"/>
                </a:lnTo>
                <a:close/>
              </a:path>
              <a:path w="464820" h="372110">
                <a:moveTo>
                  <a:pt x="295656" y="39624"/>
                </a:moveTo>
                <a:lnTo>
                  <a:pt x="281940" y="25908"/>
                </a:lnTo>
                <a:lnTo>
                  <a:pt x="295656" y="19812"/>
                </a:lnTo>
                <a:lnTo>
                  <a:pt x="295656" y="39624"/>
                </a:lnTo>
                <a:close/>
              </a:path>
              <a:path w="464820" h="372110">
                <a:moveTo>
                  <a:pt x="441960" y="185928"/>
                </a:moveTo>
                <a:lnTo>
                  <a:pt x="295656" y="39624"/>
                </a:lnTo>
                <a:lnTo>
                  <a:pt x="295656" y="19812"/>
                </a:lnTo>
                <a:lnTo>
                  <a:pt x="298704" y="19812"/>
                </a:lnTo>
                <a:lnTo>
                  <a:pt x="458724" y="179832"/>
                </a:lnTo>
                <a:lnTo>
                  <a:pt x="448056" y="179832"/>
                </a:lnTo>
                <a:lnTo>
                  <a:pt x="441960" y="185928"/>
                </a:lnTo>
                <a:close/>
              </a:path>
              <a:path w="464820" h="372110">
                <a:moveTo>
                  <a:pt x="278892" y="277368"/>
                </a:moveTo>
                <a:lnTo>
                  <a:pt x="0" y="277368"/>
                </a:lnTo>
                <a:lnTo>
                  <a:pt x="0" y="94488"/>
                </a:lnTo>
                <a:lnTo>
                  <a:pt x="278892" y="94488"/>
                </a:lnTo>
                <a:lnTo>
                  <a:pt x="278892" y="102108"/>
                </a:lnTo>
                <a:lnTo>
                  <a:pt x="16764" y="102108"/>
                </a:lnTo>
                <a:lnTo>
                  <a:pt x="7620" y="111252"/>
                </a:lnTo>
                <a:lnTo>
                  <a:pt x="16764" y="111252"/>
                </a:lnTo>
                <a:lnTo>
                  <a:pt x="16764" y="260604"/>
                </a:lnTo>
                <a:lnTo>
                  <a:pt x="7620" y="260604"/>
                </a:lnTo>
                <a:lnTo>
                  <a:pt x="16764" y="268224"/>
                </a:lnTo>
                <a:lnTo>
                  <a:pt x="278892" y="268224"/>
                </a:lnTo>
                <a:lnTo>
                  <a:pt x="278892" y="277368"/>
                </a:lnTo>
                <a:close/>
              </a:path>
              <a:path w="464820" h="372110">
                <a:moveTo>
                  <a:pt x="295656" y="111252"/>
                </a:moveTo>
                <a:lnTo>
                  <a:pt x="16764" y="111252"/>
                </a:lnTo>
                <a:lnTo>
                  <a:pt x="16764" y="102108"/>
                </a:lnTo>
                <a:lnTo>
                  <a:pt x="278892" y="102108"/>
                </a:lnTo>
                <a:lnTo>
                  <a:pt x="288036" y="94488"/>
                </a:lnTo>
                <a:lnTo>
                  <a:pt x="295656" y="94488"/>
                </a:lnTo>
                <a:lnTo>
                  <a:pt x="295656" y="111252"/>
                </a:lnTo>
                <a:close/>
              </a:path>
              <a:path w="464820" h="372110">
                <a:moveTo>
                  <a:pt x="16764" y="111252"/>
                </a:moveTo>
                <a:lnTo>
                  <a:pt x="7620" y="111252"/>
                </a:lnTo>
                <a:lnTo>
                  <a:pt x="16764" y="102108"/>
                </a:lnTo>
                <a:lnTo>
                  <a:pt x="16764" y="111252"/>
                </a:lnTo>
                <a:close/>
              </a:path>
              <a:path w="464820" h="372110">
                <a:moveTo>
                  <a:pt x="448056" y="192024"/>
                </a:moveTo>
                <a:lnTo>
                  <a:pt x="441960" y="185928"/>
                </a:lnTo>
                <a:lnTo>
                  <a:pt x="448056" y="179832"/>
                </a:lnTo>
                <a:lnTo>
                  <a:pt x="448056" y="192024"/>
                </a:lnTo>
                <a:close/>
              </a:path>
              <a:path w="464820" h="372110">
                <a:moveTo>
                  <a:pt x="458724" y="192024"/>
                </a:moveTo>
                <a:lnTo>
                  <a:pt x="448056" y="192024"/>
                </a:lnTo>
                <a:lnTo>
                  <a:pt x="448056" y="179832"/>
                </a:lnTo>
                <a:lnTo>
                  <a:pt x="458724" y="179832"/>
                </a:lnTo>
                <a:lnTo>
                  <a:pt x="464820" y="185928"/>
                </a:lnTo>
                <a:lnTo>
                  <a:pt x="458724" y="192024"/>
                </a:lnTo>
                <a:close/>
              </a:path>
              <a:path w="464820" h="372110">
                <a:moveTo>
                  <a:pt x="298704" y="352044"/>
                </a:moveTo>
                <a:lnTo>
                  <a:pt x="295656" y="352044"/>
                </a:lnTo>
                <a:lnTo>
                  <a:pt x="295656" y="332232"/>
                </a:lnTo>
                <a:lnTo>
                  <a:pt x="441960" y="185928"/>
                </a:lnTo>
                <a:lnTo>
                  <a:pt x="448056" y="192024"/>
                </a:lnTo>
                <a:lnTo>
                  <a:pt x="458724" y="192024"/>
                </a:lnTo>
                <a:lnTo>
                  <a:pt x="298704" y="352044"/>
                </a:lnTo>
                <a:close/>
              </a:path>
              <a:path w="464820" h="372110">
                <a:moveTo>
                  <a:pt x="16764" y="268224"/>
                </a:moveTo>
                <a:lnTo>
                  <a:pt x="7620" y="260604"/>
                </a:lnTo>
                <a:lnTo>
                  <a:pt x="16764" y="260604"/>
                </a:lnTo>
                <a:lnTo>
                  <a:pt x="16764" y="268224"/>
                </a:lnTo>
                <a:close/>
              </a:path>
              <a:path w="464820" h="372110">
                <a:moveTo>
                  <a:pt x="295656" y="277368"/>
                </a:moveTo>
                <a:lnTo>
                  <a:pt x="288036" y="277368"/>
                </a:lnTo>
                <a:lnTo>
                  <a:pt x="278892" y="268224"/>
                </a:lnTo>
                <a:lnTo>
                  <a:pt x="16764" y="268224"/>
                </a:lnTo>
                <a:lnTo>
                  <a:pt x="16764" y="260604"/>
                </a:lnTo>
                <a:lnTo>
                  <a:pt x="295656" y="260604"/>
                </a:lnTo>
                <a:lnTo>
                  <a:pt x="295656" y="277368"/>
                </a:lnTo>
                <a:close/>
              </a:path>
              <a:path w="464820" h="372110">
                <a:moveTo>
                  <a:pt x="278892" y="371856"/>
                </a:moveTo>
                <a:lnTo>
                  <a:pt x="278892" y="268224"/>
                </a:lnTo>
                <a:lnTo>
                  <a:pt x="288036" y="277368"/>
                </a:lnTo>
                <a:lnTo>
                  <a:pt x="295656" y="277368"/>
                </a:lnTo>
                <a:lnTo>
                  <a:pt x="295656" y="332232"/>
                </a:lnTo>
                <a:lnTo>
                  <a:pt x="281940" y="345948"/>
                </a:lnTo>
                <a:lnTo>
                  <a:pt x="295656" y="352044"/>
                </a:lnTo>
                <a:lnTo>
                  <a:pt x="298704" y="352044"/>
                </a:lnTo>
                <a:lnTo>
                  <a:pt x="278892" y="371856"/>
                </a:lnTo>
                <a:close/>
              </a:path>
              <a:path w="464820" h="372110">
                <a:moveTo>
                  <a:pt x="295656" y="352044"/>
                </a:moveTo>
                <a:lnTo>
                  <a:pt x="281940" y="345948"/>
                </a:lnTo>
                <a:lnTo>
                  <a:pt x="295656" y="332232"/>
                </a:lnTo>
                <a:lnTo>
                  <a:pt x="295656" y="35204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1" name="object 11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26924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公司敏捷研发发展历程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45645" y="2799029"/>
            <a:ext cx="4134485" cy="1882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5" b="1">
                <a:solidFill>
                  <a:srgbClr val="43526A"/>
                </a:solidFill>
                <a:latin typeface="Arial"/>
                <a:cs typeface="Arial"/>
              </a:rPr>
              <a:t>1</a:t>
            </a:r>
            <a:r>
              <a:rPr dirty="0" sz="1550" spc="40" b="1">
                <a:solidFill>
                  <a:srgbClr val="43526A"/>
                </a:solidFill>
                <a:latin typeface="Microsoft JhengHei"/>
                <a:cs typeface="Microsoft JhengHei"/>
              </a:rPr>
              <a:t>、</a:t>
            </a:r>
            <a:r>
              <a:rPr dirty="0" sz="1550" spc="15" b="1">
                <a:solidFill>
                  <a:srgbClr val="43526A"/>
                </a:solidFill>
                <a:latin typeface="Arial"/>
                <a:cs typeface="Arial"/>
              </a:rPr>
              <a:t>2009~2014</a:t>
            </a:r>
            <a:r>
              <a:rPr dirty="0" sz="1550" spc="15" b="1">
                <a:solidFill>
                  <a:srgbClr val="43526A"/>
                </a:solidFill>
                <a:latin typeface="Microsoft JhengHei"/>
                <a:cs typeface="Microsoft JhengHei"/>
              </a:rPr>
              <a:t>：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敏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捷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初期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、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聚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焦风险前移</a:t>
            </a:r>
            <a:endParaRPr sz="155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50" spc="5" b="1">
                <a:solidFill>
                  <a:srgbClr val="43526A"/>
                </a:solidFill>
                <a:latin typeface="Arial"/>
                <a:cs typeface="Arial"/>
              </a:rPr>
              <a:t>2</a:t>
            </a:r>
            <a:r>
              <a:rPr dirty="0" sz="1550" spc="40" b="1">
                <a:solidFill>
                  <a:srgbClr val="43526A"/>
                </a:solidFill>
                <a:latin typeface="Microsoft JhengHei"/>
                <a:cs typeface="Microsoft JhengHei"/>
              </a:rPr>
              <a:t>、</a:t>
            </a:r>
            <a:r>
              <a:rPr dirty="0" sz="1550" spc="15" b="1">
                <a:solidFill>
                  <a:srgbClr val="43526A"/>
                </a:solidFill>
                <a:latin typeface="Arial"/>
                <a:cs typeface="Arial"/>
              </a:rPr>
              <a:t>2015~2018</a:t>
            </a:r>
            <a:r>
              <a:rPr dirty="0" sz="1550" spc="15" b="1">
                <a:solidFill>
                  <a:srgbClr val="43526A"/>
                </a:solidFill>
                <a:latin typeface="Microsoft JhengHei"/>
                <a:cs typeface="Microsoft JhengHei"/>
              </a:rPr>
              <a:t>：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推</a:t>
            </a:r>
            <a:r>
              <a:rPr dirty="0" sz="1550" spc="35" b="1">
                <a:solidFill>
                  <a:srgbClr val="43526A"/>
                </a:solidFill>
                <a:latin typeface="Microsoft JhengHei"/>
                <a:cs typeface="Microsoft JhengHei"/>
              </a:rPr>
              <a:t>广</a:t>
            </a:r>
            <a:r>
              <a:rPr dirty="0" sz="1550" spc="20" b="1">
                <a:solidFill>
                  <a:srgbClr val="43526A"/>
                </a:solidFill>
                <a:latin typeface="Arial"/>
                <a:cs typeface="Arial"/>
              </a:rPr>
              <a:t>GPD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、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聚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焦提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升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效能</a:t>
            </a:r>
            <a:endParaRPr sz="155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50" spc="5" b="1">
                <a:solidFill>
                  <a:srgbClr val="43526A"/>
                </a:solidFill>
                <a:latin typeface="Arial"/>
                <a:cs typeface="Arial"/>
              </a:rPr>
              <a:t>3</a:t>
            </a:r>
            <a:r>
              <a:rPr dirty="0" sz="1550" spc="40" b="1">
                <a:solidFill>
                  <a:srgbClr val="43526A"/>
                </a:solidFill>
                <a:latin typeface="Microsoft JhengHei"/>
                <a:cs typeface="Microsoft JhengHei"/>
              </a:rPr>
              <a:t>、</a:t>
            </a:r>
            <a:r>
              <a:rPr dirty="0" sz="1550" spc="10" b="1">
                <a:solidFill>
                  <a:srgbClr val="43526A"/>
                </a:solidFill>
                <a:latin typeface="Arial"/>
                <a:cs typeface="Arial"/>
              </a:rPr>
              <a:t>2019~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至今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：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聚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焦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数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字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研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发、打造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组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织</a:t>
            </a:r>
            <a:r>
              <a:rPr dirty="0" sz="1550" spc="45" b="1">
                <a:solidFill>
                  <a:srgbClr val="43526A"/>
                </a:solidFill>
                <a:latin typeface="Microsoft JhengHei"/>
                <a:cs typeface="Microsoft JhengHei"/>
              </a:rPr>
              <a:t>能</a:t>
            </a:r>
            <a:r>
              <a:rPr dirty="0" sz="1550" spc="30" b="1">
                <a:solidFill>
                  <a:srgbClr val="43526A"/>
                </a:solidFill>
                <a:latin typeface="Microsoft JhengHei"/>
                <a:cs typeface="Microsoft JhengHei"/>
              </a:rPr>
              <a:t>力</a:t>
            </a:r>
            <a:endParaRPr sz="1550">
              <a:latin typeface="Microsoft JhengHei"/>
              <a:cs typeface="Microsoft JhengHe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29256" y="2648711"/>
            <a:ext cx="1838325" cy="2506980"/>
          </a:xfrm>
          <a:custGeom>
            <a:avLst/>
            <a:gdLst/>
            <a:ahLst/>
            <a:cxnLst/>
            <a:rect l="l" t="t" r="r" b="b"/>
            <a:pathLst>
              <a:path w="1838325" h="2506979">
                <a:moveTo>
                  <a:pt x="1143000" y="2407920"/>
                </a:moveTo>
                <a:lnTo>
                  <a:pt x="696468" y="2407920"/>
                </a:lnTo>
                <a:lnTo>
                  <a:pt x="647015" y="2401351"/>
                </a:lnTo>
                <a:lnTo>
                  <a:pt x="602092" y="2382802"/>
                </a:lnTo>
                <a:lnTo>
                  <a:pt x="563689" y="2354008"/>
                </a:lnTo>
                <a:lnTo>
                  <a:pt x="533795" y="2316705"/>
                </a:lnTo>
                <a:lnTo>
                  <a:pt x="514399" y="2272629"/>
                </a:lnTo>
                <a:lnTo>
                  <a:pt x="507492" y="2223516"/>
                </a:lnTo>
                <a:lnTo>
                  <a:pt x="507492" y="1773936"/>
                </a:lnTo>
                <a:lnTo>
                  <a:pt x="505729" y="1758553"/>
                </a:lnTo>
                <a:lnTo>
                  <a:pt x="500253" y="1744599"/>
                </a:lnTo>
                <a:lnTo>
                  <a:pt x="490775" y="1732359"/>
                </a:lnTo>
                <a:lnTo>
                  <a:pt x="477012" y="1722120"/>
                </a:lnTo>
                <a:lnTo>
                  <a:pt x="433941" y="1696806"/>
                </a:lnTo>
                <a:lnTo>
                  <a:pt x="392551" y="1669386"/>
                </a:lnTo>
                <a:lnTo>
                  <a:pt x="352899" y="1639950"/>
                </a:lnTo>
                <a:lnTo>
                  <a:pt x="315041" y="1608588"/>
                </a:lnTo>
                <a:lnTo>
                  <a:pt x="279034" y="1575387"/>
                </a:lnTo>
                <a:lnTo>
                  <a:pt x="244937" y="1540437"/>
                </a:lnTo>
                <a:lnTo>
                  <a:pt x="212805" y="1503828"/>
                </a:lnTo>
                <a:lnTo>
                  <a:pt x="182697" y="1465649"/>
                </a:lnTo>
                <a:lnTo>
                  <a:pt x="154668" y="1425988"/>
                </a:lnTo>
                <a:lnTo>
                  <a:pt x="128778" y="1384935"/>
                </a:lnTo>
                <a:lnTo>
                  <a:pt x="105081" y="1342578"/>
                </a:lnTo>
                <a:lnTo>
                  <a:pt x="83637" y="1299008"/>
                </a:lnTo>
                <a:lnTo>
                  <a:pt x="64501" y="1254314"/>
                </a:lnTo>
                <a:lnTo>
                  <a:pt x="47731" y="1208583"/>
                </a:lnTo>
                <a:lnTo>
                  <a:pt x="33385" y="1161907"/>
                </a:lnTo>
                <a:lnTo>
                  <a:pt x="21518" y="1114373"/>
                </a:lnTo>
                <a:lnTo>
                  <a:pt x="12190" y="1066071"/>
                </a:lnTo>
                <a:lnTo>
                  <a:pt x="5455" y="1017090"/>
                </a:lnTo>
                <a:lnTo>
                  <a:pt x="1373" y="967519"/>
                </a:lnTo>
                <a:lnTo>
                  <a:pt x="0" y="917448"/>
                </a:lnTo>
                <a:lnTo>
                  <a:pt x="1279" y="868642"/>
                </a:lnTo>
                <a:lnTo>
                  <a:pt x="5070" y="820525"/>
                </a:lnTo>
                <a:lnTo>
                  <a:pt x="11312" y="773135"/>
                </a:lnTo>
                <a:lnTo>
                  <a:pt x="19937" y="726542"/>
                </a:lnTo>
                <a:lnTo>
                  <a:pt x="30883" y="680810"/>
                </a:lnTo>
                <a:lnTo>
                  <a:pt x="44083" y="636001"/>
                </a:lnTo>
                <a:lnTo>
                  <a:pt x="59473" y="592179"/>
                </a:lnTo>
                <a:lnTo>
                  <a:pt x="76988" y="549407"/>
                </a:lnTo>
                <a:lnTo>
                  <a:pt x="96564" y="507747"/>
                </a:lnTo>
                <a:lnTo>
                  <a:pt x="118135" y="467262"/>
                </a:lnTo>
                <a:lnTo>
                  <a:pt x="141637" y="428015"/>
                </a:lnTo>
                <a:lnTo>
                  <a:pt x="167006" y="390069"/>
                </a:lnTo>
                <a:lnTo>
                  <a:pt x="194176" y="353488"/>
                </a:lnTo>
                <a:lnTo>
                  <a:pt x="223082" y="318333"/>
                </a:lnTo>
                <a:lnTo>
                  <a:pt x="253661" y="284668"/>
                </a:lnTo>
                <a:lnTo>
                  <a:pt x="285847" y="252556"/>
                </a:lnTo>
                <a:lnTo>
                  <a:pt x="319575" y="222060"/>
                </a:lnTo>
                <a:lnTo>
                  <a:pt x="354780" y="193242"/>
                </a:lnTo>
                <a:lnTo>
                  <a:pt x="391399" y="166166"/>
                </a:lnTo>
                <a:lnTo>
                  <a:pt x="429365" y="140895"/>
                </a:lnTo>
                <a:lnTo>
                  <a:pt x="468615" y="117490"/>
                </a:lnTo>
                <a:lnTo>
                  <a:pt x="509084" y="96017"/>
                </a:lnTo>
                <a:lnTo>
                  <a:pt x="550706" y="76536"/>
                </a:lnTo>
                <a:lnTo>
                  <a:pt x="593417" y="59112"/>
                </a:lnTo>
                <a:lnTo>
                  <a:pt x="637152" y="43806"/>
                </a:lnTo>
                <a:lnTo>
                  <a:pt x="681847" y="30683"/>
                </a:lnTo>
                <a:lnTo>
                  <a:pt x="727437" y="19805"/>
                </a:lnTo>
                <a:lnTo>
                  <a:pt x="773857" y="11234"/>
                </a:lnTo>
                <a:lnTo>
                  <a:pt x="821041" y="5035"/>
                </a:lnTo>
                <a:lnTo>
                  <a:pt x="868927" y="1269"/>
                </a:lnTo>
                <a:lnTo>
                  <a:pt x="917448" y="0"/>
                </a:lnTo>
                <a:lnTo>
                  <a:pt x="966254" y="1269"/>
                </a:lnTo>
                <a:lnTo>
                  <a:pt x="1014406" y="5035"/>
                </a:lnTo>
                <a:lnTo>
                  <a:pt x="1061841" y="11234"/>
                </a:lnTo>
                <a:lnTo>
                  <a:pt x="1108492" y="19805"/>
                </a:lnTo>
                <a:lnTo>
                  <a:pt x="1154298" y="30683"/>
                </a:lnTo>
                <a:lnTo>
                  <a:pt x="1199192" y="43806"/>
                </a:lnTo>
                <a:lnTo>
                  <a:pt x="1243112" y="59112"/>
                </a:lnTo>
                <a:lnTo>
                  <a:pt x="1285992" y="76536"/>
                </a:lnTo>
                <a:lnTo>
                  <a:pt x="1327770" y="96017"/>
                </a:lnTo>
                <a:lnTo>
                  <a:pt x="1368380" y="117490"/>
                </a:lnTo>
                <a:lnTo>
                  <a:pt x="1407759" y="140895"/>
                </a:lnTo>
                <a:lnTo>
                  <a:pt x="1445843" y="166166"/>
                </a:lnTo>
                <a:lnTo>
                  <a:pt x="1458176" y="175260"/>
                </a:lnTo>
                <a:lnTo>
                  <a:pt x="917448" y="175260"/>
                </a:lnTo>
                <a:lnTo>
                  <a:pt x="868642" y="176838"/>
                </a:lnTo>
                <a:lnTo>
                  <a:pt x="820681" y="181508"/>
                </a:lnTo>
                <a:lnTo>
                  <a:pt x="773661" y="189172"/>
                </a:lnTo>
                <a:lnTo>
                  <a:pt x="727680" y="199732"/>
                </a:lnTo>
                <a:lnTo>
                  <a:pt x="682837" y="213091"/>
                </a:lnTo>
                <a:lnTo>
                  <a:pt x="639228" y="229151"/>
                </a:lnTo>
                <a:lnTo>
                  <a:pt x="596952" y="247814"/>
                </a:lnTo>
                <a:lnTo>
                  <a:pt x="556106" y="268981"/>
                </a:lnTo>
                <a:lnTo>
                  <a:pt x="516788" y="292557"/>
                </a:lnTo>
                <a:lnTo>
                  <a:pt x="479096" y="318442"/>
                </a:lnTo>
                <a:lnTo>
                  <a:pt x="443128" y="346540"/>
                </a:lnTo>
                <a:lnTo>
                  <a:pt x="408980" y="376752"/>
                </a:lnTo>
                <a:lnTo>
                  <a:pt x="376752" y="408980"/>
                </a:lnTo>
                <a:lnTo>
                  <a:pt x="346540" y="443128"/>
                </a:lnTo>
                <a:lnTo>
                  <a:pt x="318442" y="479096"/>
                </a:lnTo>
                <a:lnTo>
                  <a:pt x="292557" y="516788"/>
                </a:lnTo>
                <a:lnTo>
                  <a:pt x="268981" y="556106"/>
                </a:lnTo>
                <a:lnTo>
                  <a:pt x="247814" y="596952"/>
                </a:lnTo>
                <a:lnTo>
                  <a:pt x="229151" y="639228"/>
                </a:lnTo>
                <a:lnTo>
                  <a:pt x="213091" y="682837"/>
                </a:lnTo>
                <a:lnTo>
                  <a:pt x="199732" y="727680"/>
                </a:lnTo>
                <a:lnTo>
                  <a:pt x="189172" y="773661"/>
                </a:lnTo>
                <a:lnTo>
                  <a:pt x="181508" y="820681"/>
                </a:lnTo>
                <a:lnTo>
                  <a:pt x="176838" y="868650"/>
                </a:lnTo>
                <a:lnTo>
                  <a:pt x="175260" y="917448"/>
                </a:lnTo>
                <a:lnTo>
                  <a:pt x="176978" y="968036"/>
                </a:lnTo>
                <a:lnTo>
                  <a:pt x="182082" y="1017978"/>
                </a:lnTo>
                <a:lnTo>
                  <a:pt x="190489" y="1067125"/>
                </a:lnTo>
                <a:lnTo>
                  <a:pt x="202120" y="1115329"/>
                </a:lnTo>
                <a:lnTo>
                  <a:pt x="216894" y="1162445"/>
                </a:lnTo>
                <a:lnTo>
                  <a:pt x="234731" y="1208323"/>
                </a:lnTo>
                <a:lnTo>
                  <a:pt x="255551" y="1252818"/>
                </a:lnTo>
                <a:lnTo>
                  <a:pt x="279273" y="1295781"/>
                </a:lnTo>
                <a:lnTo>
                  <a:pt x="305816" y="1337065"/>
                </a:lnTo>
                <a:lnTo>
                  <a:pt x="335101" y="1376523"/>
                </a:lnTo>
                <a:lnTo>
                  <a:pt x="367047" y="1414007"/>
                </a:lnTo>
                <a:lnTo>
                  <a:pt x="401574" y="1449371"/>
                </a:lnTo>
                <a:lnTo>
                  <a:pt x="438600" y="1482467"/>
                </a:lnTo>
                <a:lnTo>
                  <a:pt x="478047" y="1513147"/>
                </a:lnTo>
                <a:lnTo>
                  <a:pt x="519834" y="1541264"/>
                </a:lnTo>
                <a:lnTo>
                  <a:pt x="563880" y="1566672"/>
                </a:lnTo>
                <a:lnTo>
                  <a:pt x="603455" y="1596542"/>
                </a:lnTo>
                <a:lnTo>
                  <a:pt x="634691" y="1632630"/>
                </a:lnTo>
                <a:lnTo>
                  <a:pt x="658026" y="1674205"/>
                </a:lnTo>
                <a:lnTo>
                  <a:pt x="673900" y="1720535"/>
                </a:lnTo>
                <a:lnTo>
                  <a:pt x="682752" y="1770888"/>
                </a:lnTo>
                <a:lnTo>
                  <a:pt x="693896" y="1799844"/>
                </a:lnTo>
                <a:lnTo>
                  <a:pt x="715899" y="1821942"/>
                </a:lnTo>
                <a:lnTo>
                  <a:pt x="745331" y="1836039"/>
                </a:lnTo>
                <a:lnTo>
                  <a:pt x="778764" y="1840992"/>
                </a:lnTo>
                <a:lnTo>
                  <a:pt x="1327858" y="1840992"/>
                </a:lnTo>
                <a:lnTo>
                  <a:pt x="1330452" y="2223516"/>
                </a:lnTo>
                <a:lnTo>
                  <a:pt x="1323551" y="2272629"/>
                </a:lnTo>
                <a:lnTo>
                  <a:pt x="1304205" y="2316705"/>
                </a:lnTo>
                <a:lnTo>
                  <a:pt x="1274445" y="2354008"/>
                </a:lnTo>
                <a:lnTo>
                  <a:pt x="1236302" y="2382802"/>
                </a:lnTo>
                <a:lnTo>
                  <a:pt x="1191810" y="2401351"/>
                </a:lnTo>
                <a:lnTo>
                  <a:pt x="1143000" y="2407920"/>
                </a:lnTo>
                <a:close/>
              </a:path>
              <a:path w="1838325" h="2506979">
                <a:moveTo>
                  <a:pt x="1327858" y="1840992"/>
                </a:moveTo>
                <a:lnTo>
                  <a:pt x="1059180" y="1840992"/>
                </a:lnTo>
                <a:lnTo>
                  <a:pt x="1091326" y="1836039"/>
                </a:lnTo>
                <a:lnTo>
                  <a:pt x="1120902" y="1821942"/>
                </a:lnTo>
                <a:lnTo>
                  <a:pt x="1143619" y="1799844"/>
                </a:lnTo>
                <a:lnTo>
                  <a:pt x="1155192" y="1770888"/>
                </a:lnTo>
                <a:lnTo>
                  <a:pt x="1162872" y="1720535"/>
                </a:lnTo>
                <a:lnTo>
                  <a:pt x="1178600" y="1674205"/>
                </a:lnTo>
                <a:lnTo>
                  <a:pt x="1202375" y="1632630"/>
                </a:lnTo>
                <a:lnTo>
                  <a:pt x="1234196" y="1596542"/>
                </a:lnTo>
                <a:lnTo>
                  <a:pt x="1274064" y="1566672"/>
                </a:lnTo>
                <a:lnTo>
                  <a:pt x="1317573" y="1541264"/>
                </a:lnTo>
                <a:lnTo>
                  <a:pt x="1358890" y="1513147"/>
                </a:lnTo>
                <a:lnTo>
                  <a:pt x="1397929" y="1482467"/>
                </a:lnTo>
                <a:lnTo>
                  <a:pt x="1434607" y="1449371"/>
                </a:lnTo>
                <a:lnTo>
                  <a:pt x="1468839" y="1414007"/>
                </a:lnTo>
                <a:lnTo>
                  <a:pt x="1500538" y="1376523"/>
                </a:lnTo>
                <a:lnTo>
                  <a:pt x="1529622" y="1337065"/>
                </a:lnTo>
                <a:lnTo>
                  <a:pt x="1556004" y="1295781"/>
                </a:lnTo>
                <a:lnTo>
                  <a:pt x="1579600" y="1252818"/>
                </a:lnTo>
                <a:lnTo>
                  <a:pt x="1600325" y="1208323"/>
                </a:lnTo>
                <a:lnTo>
                  <a:pt x="1618094" y="1162445"/>
                </a:lnTo>
                <a:lnTo>
                  <a:pt x="1632823" y="1115329"/>
                </a:lnTo>
                <a:lnTo>
                  <a:pt x="1644426" y="1067125"/>
                </a:lnTo>
                <a:lnTo>
                  <a:pt x="1652819" y="1017978"/>
                </a:lnTo>
                <a:lnTo>
                  <a:pt x="1657917" y="968036"/>
                </a:lnTo>
                <a:lnTo>
                  <a:pt x="1659636" y="917448"/>
                </a:lnTo>
                <a:lnTo>
                  <a:pt x="1658057" y="868642"/>
                </a:lnTo>
                <a:lnTo>
                  <a:pt x="1653362" y="820525"/>
                </a:lnTo>
                <a:lnTo>
                  <a:pt x="1645723" y="773661"/>
                </a:lnTo>
                <a:lnTo>
                  <a:pt x="1635163" y="727680"/>
                </a:lnTo>
                <a:lnTo>
                  <a:pt x="1621804" y="682837"/>
                </a:lnTo>
                <a:lnTo>
                  <a:pt x="1605744" y="639228"/>
                </a:lnTo>
                <a:lnTo>
                  <a:pt x="1587082" y="596952"/>
                </a:lnTo>
                <a:lnTo>
                  <a:pt x="1565914" y="556106"/>
                </a:lnTo>
                <a:lnTo>
                  <a:pt x="1542338" y="516788"/>
                </a:lnTo>
                <a:lnTo>
                  <a:pt x="1516453" y="479096"/>
                </a:lnTo>
                <a:lnTo>
                  <a:pt x="1488355" y="443128"/>
                </a:lnTo>
                <a:lnTo>
                  <a:pt x="1458143" y="408980"/>
                </a:lnTo>
                <a:lnTo>
                  <a:pt x="1425915" y="376752"/>
                </a:lnTo>
                <a:lnTo>
                  <a:pt x="1391767" y="346540"/>
                </a:lnTo>
                <a:lnTo>
                  <a:pt x="1355799" y="318442"/>
                </a:lnTo>
                <a:lnTo>
                  <a:pt x="1318107" y="292557"/>
                </a:lnTo>
                <a:lnTo>
                  <a:pt x="1278789" y="268981"/>
                </a:lnTo>
                <a:lnTo>
                  <a:pt x="1237943" y="247814"/>
                </a:lnTo>
                <a:lnTo>
                  <a:pt x="1195667" y="229151"/>
                </a:lnTo>
                <a:lnTo>
                  <a:pt x="1152058" y="213091"/>
                </a:lnTo>
                <a:lnTo>
                  <a:pt x="1107215" y="199732"/>
                </a:lnTo>
                <a:lnTo>
                  <a:pt x="1061234" y="189172"/>
                </a:lnTo>
                <a:lnTo>
                  <a:pt x="1014214" y="181508"/>
                </a:lnTo>
                <a:lnTo>
                  <a:pt x="966253" y="176838"/>
                </a:lnTo>
                <a:lnTo>
                  <a:pt x="917448" y="175260"/>
                </a:lnTo>
                <a:lnTo>
                  <a:pt x="1458176" y="175260"/>
                </a:lnTo>
                <a:lnTo>
                  <a:pt x="1517866" y="222060"/>
                </a:lnTo>
                <a:lnTo>
                  <a:pt x="1551677" y="252556"/>
                </a:lnTo>
                <a:lnTo>
                  <a:pt x="1583937" y="284668"/>
                </a:lnTo>
                <a:lnTo>
                  <a:pt x="1614670" y="318442"/>
                </a:lnTo>
                <a:lnTo>
                  <a:pt x="1643542" y="353488"/>
                </a:lnTo>
                <a:lnTo>
                  <a:pt x="1670760" y="390069"/>
                </a:lnTo>
                <a:lnTo>
                  <a:pt x="1696170" y="428015"/>
                </a:lnTo>
                <a:lnTo>
                  <a:pt x="1719706" y="467262"/>
                </a:lnTo>
                <a:lnTo>
                  <a:pt x="1741305" y="507747"/>
                </a:lnTo>
                <a:lnTo>
                  <a:pt x="1760903" y="549407"/>
                </a:lnTo>
                <a:lnTo>
                  <a:pt x="1778435" y="592179"/>
                </a:lnTo>
                <a:lnTo>
                  <a:pt x="1793838" y="636001"/>
                </a:lnTo>
                <a:lnTo>
                  <a:pt x="1807048" y="680810"/>
                </a:lnTo>
                <a:lnTo>
                  <a:pt x="1817999" y="726542"/>
                </a:lnTo>
                <a:lnTo>
                  <a:pt x="1826629" y="773135"/>
                </a:lnTo>
                <a:lnTo>
                  <a:pt x="1832884" y="820681"/>
                </a:lnTo>
                <a:lnTo>
                  <a:pt x="1836665" y="868650"/>
                </a:lnTo>
                <a:lnTo>
                  <a:pt x="1837944" y="917448"/>
                </a:lnTo>
                <a:lnTo>
                  <a:pt x="1836570" y="967519"/>
                </a:lnTo>
                <a:lnTo>
                  <a:pt x="1832485" y="1017090"/>
                </a:lnTo>
                <a:lnTo>
                  <a:pt x="1825743" y="1066071"/>
                </a:lnTo>
                <a:lnTo>
                  <a:pt x="1816400" y="1114373"/>
                </a:lnTo>
                <a:lnTo>
                  <a:pt x="1804511" y="1161907"/>
                </a:lnTo>
                <a:lnTo>
                  <a:pt x="1790130" y="1208583"/>
                </a:lnTo>
                <a:lnTo>
                  <a:pt x="1773311" y="1254314"/>
                </a:lnTo>
                <a:lnTo>
                  <a:pt x="1754111" y="1299008"/>
                </a:lnTo>
                <a:lnTo>
                  <a:pt x="1732584" y="1342578"/>
                </a:lnTo>
                <a:lnTo>
                  <a:pt x="1708785" y="1384935"/>
                </a:lnTo>
                <a:lnTo>
                  <a:pt x="1682768" y="1425988"/>
                </a:lnTo>
                <a:lnTo>
                  <a:pt x="1654588" y="1465649"/>
                </a:lnTo>
                <a:lnTo>
                  <a:pt x="1624301" y="1503828"/>
                </a:lnTo>
                <a:lnTo>
                  <a:pt x="1591961" y="1540437"/>
                </a:lnTo>
                <a:lnTo>
                  <a:pt x="1557623" y="1575387"/>
                </a:lnTo>
                <a:lnTo>
                  <a:pt x="1521342" y="1608588"/>
                </a:lnTo>
                <a:lnTo>
                  <a:pt x="1483172" y="1639950"/>
                </a:lnTo>
                <a:lnTo>
                  <a:pt x="1443170" y="1669386"/>
                </a:lnTo>
                <a:lnTo>
                  <a:pt x="1401388" y="1696806"/>
                </a:lnTo>
                <a:lnTo>
                  <a:pt x="1357884" y="1722120"/>
                </a:lnTo>
                <a:lnTo>
                  <a:pt x="1345406" y="1732359"/>
                </a:lnTo>
                <a:lnTo>
                  <a:pt x="1335786" y="1744599"/>
                </a:lnTo>
                <a:lnTo>
                  <a:pt x="1329594" y="1758553"/>
                </a:lnTo>
                <a:lnTo>
                  <a:pt x="1327404" y="1773936"/>
                </a:lnTo>
                <a:lnTo>
                  <a:pt x="1327858" y="1840992"/>
                </a:lnTo>
                <a:close/>
              </a:path>
              <a:path w="1838325" h="2506979">
                <a:moveTo>
                  <a:pt x="966216" y="2506980"/>
                </a:moveTo>
                <a:lnTo>
                  <a:pt x="868680" y="2506980"/>
                </a:lnTo>
                <a:lnTo>
                  <a:pt x="826460" y="2499431"/>
                </a:lnTo>
                <a:lnTo>
                  <a:pt x="790384" y="2478595"/>
                </a:lnTo>
                <a:lnTo>
                  <a:pt x="762595" y="2447186"/>
                </a:lnTo>
                <a:lnTo>
                  <a:pt x="745236" y="2407920"/>
                </a:lnTo>
                <a:lnTo>
                  <a:pt x="1089660" y="2407920"/>
                </a:lnTo>
                <a:lnTo>
                  <a:pt x="1074015" y="2447186"/>
                </a:lnTo>
                <a:lnTo>
                  <a:pt x="1046797" y="2478595"/>
                </a:lnTo>
                <a:lnTo>
                  <a:pt x="1010150" y="2499431"/>
                </a:lnTo>
                <a:lnTo>
                  <a:pt x="966216" y="250698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90927" y="2900838"/>
            <a:ext cx="2514600" cy="1314450"/>
          </a:xfrm>
          <a:custGeom>
            <a:avLst/>
            <a:gdLst/>
            <a:ahLst/>
            <a:cxnLst/>
            <a:rect l="l" t="t" r="r" b="b"/>
            <a:pathLst>
              <a:path w="2514600" h="1314450">
                <a:moveTo>
                  <a:pt x="2288000" y="1313854"/>
                </a:moveTo>
                <a:lnTo>
                  <a:pt x="2151888" y="1241393"/>
                </a:lnTo>
                <a:lnTo>
                  <a:pt x="2125218" y="1206341"/>
                </a:lnTo>
                <a:lnTo>
                  <a:pt x="2123598" y="1183957"/>
                </a:lnTo>
                <a:lnTo>
                  <a:pt x="2130552" y="1162145"/>
                </a:lnTo>
                <a:lnTo>
                  <a:pt x="2146792" y="1144214"/>
                </a:lnTo>
                <a:lnTo>
                  <a:pt x="2166747" y="1134141"/>
                </a:lnTo>
                <a:lnTo>
                  <a:pt x="2188416" y="1132355"/>
                </a:lnTo>
                <a:lnTo>
                  <a:pt x="2209800" y="1139285"/>
                </a:lnTo>
                <a:lnTo>
                  <a:pt x="2324100" y="1204817"/>
                </a:lnTo>
                <a:lnTo>
                  <a:pt x="2341149" y="1219771"/>
                </a:lnTo>
                <a:lnTo>
                  <a:pt x="2350770" y="1239869"/>
                </a:lnTo>
                <a:lnTo>
                  <a:pt x="2352389" y="1262253"/>
                </a:lnTo>
                <a:lnTo>
                  <a:pt x="2345436" y="1284065"/>
                </a:lnTo>
                <a:lnTo>
                  <a:pt x="2330481" y="1301996"/>
                </a:lnTo>
                <a:lnTo>
                  <a:pt x="2310384" y="1312068"/>
                </a:lnTo>
                <a:lnTo>
                  <a:pt x="2288000" y="1313854"/>
                </a:lnTo>
                <a:close/>
              </a:path>
              <a:path w="2514600" h="1314450">
                <a:moveTo>
                  <a:pt x="2188416" y="180022"/>
                </a:moveTo>
                <a:lnTo>
                  <a:pt x="2166747" y="178403"/>
                </a:lnTo>
                <a:lnTo>
                  <a:pt x="2146792" y="168783"/>
                </a:lnTo>
                <a:lnTo>
                  <a:pt x="2130552" y="151733"/>
                </a:lnTo>
                <a:lnTo>
                  <a:pt x="2123598" y="129682"/>
                </a:lnTo>
                <a:lnTo>
                  <a:pt x="2125218" y="106775"/>
                </a:lnTo>
                <a:lnTo>
                  <a:pt x="2134838" y="86153"/>
                </a:lnTo>
                <a:lnTo>
                  <a:pt x="2151888" y="70961"/>
                </a:lnTo>
                <a:lnTo>
                  <a:pt x="2266188" y="6953"/>
                </a:lnTo>
                <a:lnTo>
                  <a:pt x="2288000" y="0"/>
                </a:lnTo>
                <a:lnTo>
                  <a:pt x="2310384" y="1619"/>
                </a:lnTo>
                <a:lnTo>
                  <a:pt x="2330481" y="11239"/>
                </a:lnTo>
                <a:lnTo>
                  <a:pt x="2345436" y="28289"/>
                </a:lnTo>
                <a:lnTo>
                  <a:pt x="2352389" y="49696"/>
                </a:lnTo>
                <a:lnTo>
                  <a:pt x="2350770" y="71532"/>
                </a:lnTo>
                <a:lnTo>
                  <a:pt x="2341149" y="91940"/>
                </a:lnTo>
                <a:lnTo>
                  <a:pt x="2324100" y="109061"/>
                </a:lnTo>
                <a:lnTo>
                  <a:pt x="2209800" y="173069"/>
                </a:lnTo>
                <a:lnTo>
                  <a:pt x="2188416" y="180022"/>
                </a:lnTo>
                <a:close/>
              </a:path>
              <a:path w="2514600" h="1314450">
                <a:moveTo>
                  <a:pt x="2456688" y="715613"/>
                </a:moveTo>
                <a:lnTo>
                  <a:pt x="2324100" y="715613"/>
                </a:lnTo>
                <a:lnTo>
                  <a:pt x="2302192" y="710612"/>
                </a:lnTo>
                <a:lnTo>
                  <a:pt x="2283714" y="697325"/>
                </a:lnTo>
                <a:lnTo>
                  <a:pt x="2270950" y="678322"/>
                </a:lnTo>
                <a:lnTo>
                  <a:pt x="2266188" y="656177"/>
                </a:lnTo>
                <a:lnTo>
                  <a:pt x="2270950" y="632983"/>
                </a:lnTo>
                <a:lnTo>
                  <a:pt x="2283714" y="614648"/>
                </a:lnTo>
                <a:lnTo>
                  <a:pt x="2302192" y="602599"/>
                </a:lnTo>
                <a:lnTo>
                  <a:pt x="2324100" y="598265"/>
                </a:lnTo>
                <a:lnTo>
                  <a:pt x="2456688" y="598265"/>
                </a:lnTo>
                <a:lnTo>
                  <a:pt x="2478595" y="602599"/>
                </a:lnTo>
                <a:lnTo>
                  <a:pt x="2497074" y="614648"/>
                </a:lnTo>
                <a:lnTo>
                  <a:pt x="2509837" y="632983"/>
                </a:lnTo>
                <a:lnTo>
                  <a:pt x="2514600" y="656177"/>
                </a:lnTo>
                <a:lnTo>
                  <a:pt x="2509837" y="678322"/>
                </a:lnTo>
                <a:lnTo>
                  <a:pt x="2497074" y="697325"/>
                </a:lnTo>
                <a:lnTo>
                  <a:pt x="2478595" y="710612"/>
                </a:lnTo>
                <a:lnTo>
                  <a:pt x="2456688" y="715613"/>
                </a:lnTo>
                <a:close/>
              </a:path>
              <a:path w="2514600" h="1314450">
                <a:moveTo>
                  <a:pt x="324850" y="180022"/>
                </a:moveTo>
                <a:lnTo>
                  <a:pt x="190500" y="109061"/>
                </a:lnTo>
                <a:lnTo>
                  <a:pt x="162687" y="71532"/>
                </a:lnTo>
                <a:lnTo>
                  <a:pt x="160924" y="49696"/>
                </a:lnTo>
                <a:lnTo>
                  <a:pt x="169164" y="28289"/>
                </a:lnTo>
                <a:lnTo>
                  <a:pt x="184118" y="11239"/>
                </a:lnTo>
                <a:lnTo>
                  <a:pt x="204216" y="1619"/>
                </a:lnTo>
                <a:lnTo>
                  <a:pt x="226599" y="0"/>
                </a:lnTo>
                <a:lnTo>
                  <a:pt x="248412" y="6953"/>
                </a:lnTo>
                <a:lnTo>
                  <a:pt x="362712" y="70961"/>
                </a:lnTo>
                <a:lnTo>
                  <a:pt x="379714" y="86153"/>
                </a:lnTo>
                <a:lnTo>
                  <a:pt x="389001" y="106775"/>
                </a:lnTo>
                <a:lnTo>
                  <a:pt x="389715" y="129682"/>
                </a:lnTo>
                <a:lnTo>
                  <a:pt x="381000" y="151733"/>
                </a:lnTo>
                <a:lnTo>
                  <a:pt x="366474" y="168783"/>
                </a:lnTo>
                <a:lnTo>
                  <a:pt x="347091" y="178403"/>
                </a:lnTo>
                <a:lnTo>
                  <a:pt x="324850" y="180022"/>
                </a:lnTo>
                <a:close/>
              </a:path>
              <a:path w="2514600" h="1314450">
                <a:moveTo>
                  <a:pt x="226599" y="1313854"/>
                </a:moveTo>
                <a:lnTo>
                  <a:pt x="204216" y="1312068"/>
                </a:lnTo>
                <a:lnTo>
                  <a:pt x="184118" y="1301996"/>
                </a:lnTo>
                <a:lnTo>
                  <a:pt x="169164" y="1284065"/>
                </a:lnTo>
                <a:lnTo>
                  <a:pt x="160924" y="1262253"/>
                </a:lnTo>
                <a:lnTo>
                  <a:pt x="162687" y="1239869"/>
                </a:lnTo>
                <a:lnTo>
                  <a:pt x="173021" y="1219771"/>
                </a:lnTo>
                <a:lnTo>
                  <a:pt x="190500" y="1204817"/>
                </a:lnTo>
                <a:lnTo>
                  <a:pt x="301752" y="1139285"/>
                </a:lnTo>
                <a:lnTo>
                  <a:pt x="324850" y="1132355"/>
                </a:lnTo>
                <a:lnTo>
                  <a:pt x="347091" y="1134141"/>
                </a:lnTo>
                <a:lnTo>
                  <a:pt x="366474" y="1144214"/>
                </a:lnTo>
                <a:lnTo>
                  <a:pt x="381000" y="1162145"/>
                </a:lnTo>
                <a:lnTo>
                  <a:pt x="389715" y="1183957"/>
                </a:lnTo>
                <a:lnTo>
                  <a:pt x="389001" y="1206341"/>
                </a:lnTo>
                <a:lnTo>
                  <a:pt x="379714" y="1226439"/>
                </a:lnTo>
                <a:lnTo>
                  <a:pt x="362712" y="1241393"/>
                </a:lnTo>
                <a:lnTo>
                  <a:pt x="248412" y="1306925"/>
                </a:lnTo>
                <a:lnTo>
                  <a:pt x="226599" y="1313854"/>
                </a:lnTo>
                <a:close/>
              </a:path>
              <a:path w="2514600" h="1314450">
                <a:moveTo>
                  <a:pt x="190500" y="715613"/>
                </a:moveTo>
                <a:lnTo>
                  <a:pt x="57912" y="715613"/>
                </a:lnTo>
                <a:lnTo>
                  <a:pt x="36004" y="710612"/>
                </a:lnTo>
                <a:lnTo>
                  <a:pt x="17526" y="697325"/>
                </a:lnTo>
                <a:lnTo>
                  <a:pt x="4762" y="678322"/>
                </a:lnTo>
                <a:lnTo>
                  <a:pt x="0" y="656177"/>
                </a:lnTo>
                <a:lnTo>
                  <a:pt x="4762" y="632983"/>
                </a:lnTo>
                <a:lnTo>
                  <a:pt x="17526" y="614648"/>
                </a:lnTo>
                <a:lnTo>
                  <a:pt x="36004" y="602599"/>
                </a:lnTo>
                <a:lnTo>
                  <a:pt x="57912" y="598265"/>
                </a:lnTo>
                <a:lnTo>
                  <a:pt x="190500" y="598265"/>
                </a:lnTo>
                <a:lnTo>
                  <a:pt x="212407" y="602599"/>
                </a:lnTo>
                <a:lnTo>
                  <a:pt x="230886" y="614648"/>
                </a:lnTo>
                <a:lnTo>
                  <a:pt x="243649" y="632983"/>
                </a:lnTo>
                <a:lnTo>
                  <a:pt x="248412" y="656177"/>
                </a:lnTo>
                <a:lnTo>
                  <a:pt x="243649" y="678322"/>
                </a:lnTo>
                <a:lnTo>
                  <a:pt x="230886" y="697325"/>
                </a:lnTo>
                <a:lnTo>
                  <a:pt x="212407" y="710612"/>
                </a:lnTo>
                <a:lnTo>
                  <a:pt x="190500" y="715613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05839" y="3177540"/>
            <a:ext cx="886460" cy="896619"/>
          </a:xfrm>
          <a:custGeom>
            <a:avLst/>
            <a:gdLst/>
            <a:ahLst/>
            <a:cxnLst/>
            <a:rect l="l" t="t" r="r" b="b"/>
            <a:pathLst>
              <a:path w="886460" h="896620">
                <a:moveTo>
                  <a:pt x="736520" y="199644"/>
                </a:moveTo>
                <a:lnTo>
                  <a:pt x="146732" y="199644"/>
                </a:lnTo>
                <a:lnTo>
                  <a:pt x="176974" y="188785"/>
                </a:lnTo>
                <a:lnTo>
                  <a:pt x="239744" y="170497"/>
                </a:lnTo>
                <a:lnTo>
                  <a:pt x="300013" y="157257"/>
                </a:lnTo>
                <a:lnTo>
                  <a:pt x="355496" y="150209"/>
                </a:lnTo>
                <a:lnTo>
                  <a:pt x="382952" y="147828"/>
                </a:lnTo>
                <a:lnTo>
                  <a:pt x="382952" y="57912"/>
                </a:lnTo>
                <a:lnTo>
                  <a:pt x="387715" y="34718"/>
                </a:lnTo>
                <a:lnTo>
                  <a:pt x="400478" y="16383"/>
                </a:lnTo>
                <a:lnTo>
                  <a:pt x="418957" y="4333"/>
                </a:lnTo>
                <a:lnTo>
                  <a:pt x="440864" y="0"/>
                </a:lnTo>
                <a:lnTo>
                  <a:pt x="464939" y="4333"/>
                </a:lnTo>
                <a:lnTo>
                  <a:pt x="483727" y="16383"/>
                </a:lnTo>
                <a:lnTo>
                  <a:pt x="495942" y="34718"/>
                </a:lnTo>
                <a:lnTo>
                  <a:pt x="500300" y="57912"/>
                </a:lnTo>
                <a:lnTo>
                  <a:pt x="500300" y="147828"/>
                </a:lnTo>
                <a:lnTo>
                  <a:pt x="529518" y="150209"/>
                </a:lnTo>
                <a:lnTo>
                  <a:pt x="586239" y="157257"/>
                </a:lnTo>
                <a:lnTo>
                  <a:pt x="646080" y="170497"/>
                </a:lnTo>
                <a:lnTo>
                  <a:pt x="706755" y="188785"/>
                </a:lnTo>
                <a:lnTo>
                  <a:pt x="736520" y="199644"/>
                </a:lnTo>
                <a:close/>
              </a:path>
              <a:path w="886460" h="896620">
                <a:moveTo>
                  <a:pt x="264414" y="896135"/>
                </a:moveTo>
                <a:lnTo>
                  <a:pt x="227361" y="876561"/>
                </a:lnTo>
                <a:lnTo>
                  <a:pt x="1952" y="117348"/>
                </a:lnTo>
                <a:lnTo>
                  <a:pt x="0" y="94583"/>
                </a:lnTo>
                <a:lnTo>
                  <a:pt x="6905" y="73533"/>
                </a:lnTo>
                <a:lnTo>
                  <a:pt x="21240" y="56483"/>
                </a:lnTo>
                <a:lnTo>
                  <a:pt x="41576" y="45720"/>
                </a:lnTo>
                <a:lnTo>
                  <a:pt x="64531" y="43791"/>
                </a:lnTo>
                <a:lnTo>
                  <a:pt x="85772" y="50863"/>
                </a:lnTo>
                <a:lnTo>
                  <a:pt x="102441" y="65651"/>
                </a:lnTo>
                <a:lnTo>
                  <a:pt x="111680" y="86868"/>
                </a:lnTo>
                <a:lnTo>
                  <a:pt x="146732" y="199644"/>
                </a:lnTo>
                <a:lnTo>
                  <a:pt x="860423" y="199644"/>
                </a:lnTo>
                <a:lnTo>
                  <a:pt x="841371" y="265176"/>
                </a:lnTo>
                <a:lnTo>
                  <a:pt x="382952" y="265176"/>
                </a:lnTo>
                <a:lnTo>
                  <a:pt x="361902" y="267509"/>
                </a:lnTo>
                <a:lnTo>
                  <a:pt x="318658" y="273319"/>
                </a:lnTo>
                <a:lnTo>
                  <a:pt x="265771" y="284797"/>
                </a:lnTo>
                <a:lnTo>
                  <a:pt x="207811" y="303085"/>
                </a:lnTo>
                <a:lnTo>
                  <a:pt x="180260" y="313944"/>
                </a:lnTo>
                <a:lnTo>
                  <a:pt x="328088" y="822960"/>
                </a:lnTo>
                <a:lnTo>
                  <a:pt x="330017" y="845915"/>
                </a:lnTo>
                <a:lnTo>
                  <a:pt x="322945" y="867156"/>
                </a:lnTo>
                <a:lnTo>
                  <a:pt x="308157" y="883824"/>
                </a:lnTo>
                <a:lnTo>
                  <a:pt x="286940" y="893064"/>
                </a:lnTo>
                <a:lnTo>
                  <a:pt x="264414" y="896135"/>
                </a:lnTo>
                <a:close/>
              </a:path>
              <a:path w="886460" h="896620">
                <a:moveTo>
                  <a:pt x="860423" y="199644"/>
                </a:moveTo>
                <a:lnTo>
                  <a:pt x="736520" y="199644"/>
                </a:lnTo>
                <a:lnTo>
                  <a:pt x="770048" y="86868"/>
                </a:lnTo>
                <a:lnTo>
                  <a:pt x="781931" y="65651"/>
                </a:lnTo>
                <a:lnTo>
                  <a:pt x="799957" y="50863"/>
                </a:lnTo>
                <a:lnTo>
                  <a:pt x="821697" y="43791"/>
                </a:lnTo>
                <a:lnTo>
                  <a:pt x="844724" y="45720"/>
                </a:lnTo>
                <a:lnTo>
                  <a:pt x="865060" y="56483"/>
                </a:lnTo>
                <a:lnTo>
                  <a:pt x="879395" y="73533"/>
                </a:lnTo>
                <a:lnTo>
                  <a:pt x="886301" y="94583"/>
                </a:lnTo>
                <a:lnTo>
                  <a:pt x="884348" y="117348"/>
                </a:lnTo>
                <a:lnTo>
                  <a:pt x="860423" y="199644"/>
                </a:lnTo>
                <a:close/>
              </a:path>
              <a:path w="886460" h="896620">
                <a:moveTo>
                  <a:pt x="440864" y="464820"/>
                </a:moveTo>
                <a:lnTo>
                  <a:pt x="418957" y="460486"/>
                </a:lnTo>
                <a:lnTo>
                  <a:pt x="400478" y="448437"/>
                </a:lnTo>
                <a:lnTo>
                  <a:pt x="387715" y="430101"/>
                </a:lnTo>
                <a:lnTo>
                  <a:pt x="382952" y="406908"/>
                </a:lnTo>
                <a:lnTo>
                  <a:pt x="382952" y="265176"/>
                </a:lnTo>
                <a:lnTo>
                  <a:pt x="500300" y="265176"/>
                </a:lnTo>
                <a:lnTo>
                  <a:pt x="500300" y="406908"/>
                </a:lnTo>
                <a:lnTo>
                  <a:pt x="495942" y="430101"/>
                </a:lnTo>
                <a:lnTo>
                  <a:pt x="483727" y="448437"/>
                </a:lnTo>
                <a:lnTo>
                  <a:pt x="464939" y="460486"/>
                </a:lnTo>
                <a:lnTo>
                  <a:pt x="440864" y="464820"/>
                </a:lnTo>
                <a:close/>
              </a:path>
              <a:path w="886460" h="896620">
                <a:moveTo>
                  <a:pt x="618672" y="896135"/>
                </a:moveTo>
                <a:lnTo>
                  <a:pt x="594788" y="893064"/>
                </a:lnTo>
                <a:lnTo>
                  <a:pt x="574452" y="883824"/>
                </a:lnTo>
                <a:lnTo>
                  <a:pt x="560117" y="867156"/>
                </a:lnTo>
                <a:lnTo>
                  <a:pt x="553212" y="845915"/>
                </a:lnTo>
                <a:lnTo>
                  <a:pt x="555164" y="822960"/>
                </a:lnTo>
                <a:lnTo>
                  <a:pt x="706040" y="313944"/>
                </a:lnTo>
                <a:lnTo>
                  <a:pt x="678060" y="303085"/>
                </a:lnTo>
                <a:lnTo>
                  <a:pt x="619244" y="284797"/>
                </a:lnTo>
                <a:lnTo>
                  <a:pt x="567594" y="273319"/>
                </a:lnTo>
                <a:lnTo>
                  <a:pt x="523113" y="267509"/>
                </a:lnTo>
                <a:lnTo>
                  <a:pt x="500300" y="265176"/>
                </a:lnTo>
                <a:lnTo>
                  <a:pt x="841371" y="265176"/>
                </a:lnTo>
                <a:lnTo>
                  <a:pt x="669464" y="856488"/>
                </a:lnTo>
                <a:lnTo>
                  <a:pt x="658439" y="876561"/>
                </a:lnTo>
                <a:lnTo>
                  <a:pt x="640699" y="890206"/>
                </a:lnTo>
                <a:lnTo>
                  <a:pt x="618672" y="89613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3" name="object 13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10922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敏捷初期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43355" y="2723388"/>
            <a:ext cx="1797050" cy="550545"/>
          </a:xfrm>
          <a:custGeom>
            <a:avLst/>
            <a:gdLst/>
            <a:ahLst/>
            <a:cxnLst/>
            <a:rect l="l" t="t" r="r" b="b"/>
            <a:pathLst>
              <a:path w="1797050" h="550545">
                <a:moveTo>
                  <a:pt x="1796796" y="550164"/>
                </a:moveTo>
                <a:lnTo>
                  <a:pt x="0" y="550164"/>
                </a:lnTo>
                <a:lnTo>
                  <a:pt x="0" y="0"/>
                </a:lnTo>
                <a:lnTo>
                  <a:pt x="1796796" y="0"/>
                </a:lnTo>
                <a:lnTo>
                  <a:pt x="1796796" y="12192"/>
                </a:ln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lnTo>
                  <a:pt x="25908" y="524256"/>
                </a:lnTo>
                <a:lnTo>
                  <a:pt x="12192" y="524256"/>
                </a:lnTo>
                <a:lnTo>
                  <a:pt x="25908" y="537972"/>
                </a:lnTo>
                <a:lnTo>
                  <a:pt x="1796796" y="537972"/>
                </a:lnTo>
                <a:lnTo>
                  <a:pt x="1796796" y="550164"/>
                </a:lnTo>
                <a:close/>
              </a:path>
              <a:path w="1797050" h="550545">
                <a:moveTo>
                  <a:pt x="25908" y="25908"/>
                </a:move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close/>
              </a:path>
              <a:path w="1797050" h="550545">
                <a:moveTo>
                  <a:pt x="1770888" y="25908"/>
                </a:moveTo>
                <a:lnTo>
                  <a:pt x="25908" y="25908"/>
                </a:lnTo>
                <a:lnTo>
                  <a:pt x="25908" y="12192"/>
                </a:lnTo>
                <a:lnTo>
                  <a:pt x="1770888" y="12192"/>
                </a:lnTo>
                <a:lnTo>
                  <a:pt x="1770888" y="25908"/>
                </a:lnTo>
                <a:close/>
              </a:path>
              <a:path w="1797050" h="550545">
                <a:moveTo>
                  <a:pt x="1770888" y="537972"/>
                </a:moveTo>
                <a:lnTo>
                  <a:pt x="1770888" y="12192"/>
                </a:lnTo>
                <a:lnTo>
                  <a:pt x="1783080" y="25908"/>
                </a:lnTo>
                <a:lnTo>
                  <a:pt x="1796796" y="25908"/>
                </a:lnTo>
                <a:lnTo>
                  <a:pt x="1796796" y="524256"/>
                </a:lnTo>
                <a:lnTo>
                  <a:pt x="1783080" y="524256"/>
                </a:lnTo>
                <a:lnTo>
                  <a:pt x="1770888" y="537972"/>
                </a:lnTo>
                <a:close/>
              </a:path>
              <a:path w="1797050" h="550545">
                <a:moveTo>
                  <a:pt x="1796796" y="25908"/>
                </a:moveTo>
                <a:lnTo>
                  <a:pt x="1783080" y="25908"/>
                </a:lnTo>
                <a:lnTo>
                  <a:pt x="1770888" y="12192"/>
                </a:lnTo>
                <a:lnTo>
                  <a:pt x="1796796" y="12192"/>
                </a:lnTo>
                <a:lnTo>
                  <a:pt x="1796796" y="25908"/>
                </a:lnTo>
                <a:close/>
              </a:path>
              <a:path w="1797050" h="550545">
                <a:moveTo>
                  <a:pt x="25908" y="537972"/>
                </a:moveTo>
                <a:lnTo>
                  <a:pt x="12192" y="524256"/>
                </a:lnTo>
                <a:lnTo>
                  <a:pt x="25908" y="524256"/>
                </a:lnTo>
                <a:lnTo>
                  <a:pt x="25908" y="537972"/>
                </a:lnTo>
                <a:close/>
              </a:path>
              <a:path w="1797050" h="550545">
                <a:moveTo>
                  <a:pt x="1770888" y="537972"/>
                </a:moveTo>
                <a:lnTo>
                  <a:pt x="25908" y="537972"/>
                </a:lnTo>
                <a:lnTo>
                  <a:pt x="25908" y="524256"/>
                </a:lnTo>
                <a:lnTo>
                  <a:pt x="1770888" y="524256"/>
                </a:lnTo>
                <a:lnTo>
                  <a:pt x="1770888" y="537972"/>
                </a:lnTo>
                <a:close/>
              </a:path>
              <a:path w="1797050" h="550545">
                <a:moveTo>
                  <a:pt x="1796796" y="537972"/>
                </a:moveTo>
                <a:lnTo>
                  <a:pt x="1770888" y="537972"/>
                </a:lnTo>
                <a:lnTo>
                  <a:pt x="1783080" y="524256"/>
                </a:lnTo>
                <a:lnTo>
                  <a:pt x="1796796" y="524256"/>
                </a:lnTo>
                <a:lnTo>
                  <a:pt x="1796796" y="53797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51539" y="2872270"/>
            <a:ext cx="382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微软雅黑"/>
                <a:cs typeface="微软雅黑"/>
              </a:rPr>
              <a:t>价值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5109" y="3599750"/>
            <a:ext cx="2249805" cy="53784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风险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前移</a:t>
            </a:r>
            <a:endParaRPr sz="1400">
              <a:latin typeface="Microsoft JhengHei"/>
              <a:cs typeface="Microsoft JhengHei"/>
            </a:endParaRPr>
          </a:p>
          <a:p>
            <a:pPr marL="262255" indent="-25019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部分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团</a:t>
            </a:r>
            <a:r>
              <a:rPr dirty="0" sz="1400" spc="25" b="1">
                <a:solidFill>
                  <a:srgbClr val="43526A"/>
                </a:solidFill>
                <a:latin typeface="Microsoft JhengHei"/>
                <a:cs typeface="Microsoft JhengHei"/>
              </a:rPr>
              <a:t>队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效</a:t>
            </a: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率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和质</a:t>
            </a: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量提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升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15383" y="2723388"/>
            <a:ext cx="1795780" cy="550545"/>
          </a:xfrm>
          <a:custGeom>
            <a:avLst/>
            <a:gdLst/>
            <a:ahLst/>
            <a:cxnLst/>
            <a:rect l="l" t="t" r="r" b="b"/>
            <a:pathLst>
              <a:path w="1795779" h="550545">
                <a:moveTo>
                  <a:pt x="1795272" y="550164"/>
                </a:moveTo>
                <a:lnTo>
                  <a:pt x="0" y="550164"/>
                </a:lnTo>
                <a:lnTo>
                  <a:pt x="0" y="0"/>
                </a:lnTo>
                <a:lnTo>
                  <a:pt x="1795272" y="0"/>
                </a:lnTo>
                <a:lnTo>
                  <a:pt x="1795272" y="12192"/>
                </a:lnTo>
                <a:lnTo>
                  <a:pt x="24384" y="12192"/>
                </a:lnTo>
                <a:lnTo>
                  <a:pt x="12192" y="25908"/>
                </a:lnTo>
                <a:lnTo>
                  <a:pt x="24384" y="25908"/>
                </a:lnTo>
                <a:lnTo>
                  <a:pt x="24384" y="524256"/>
                </a:lnTo>
                <a:lnTo>
                  <a:pt x="12192" y="524256"/>
                </a:lnTo>
                <a:lnTo>
                  <a:pt x="24384" y="537972"/>
                </a:lnTo>
                <a:lnTo>
                  <a:pt x="1795272" y="537972"/>
                </a:lnTo>
                <a:lnTo>
                  <a:pt x="1795272" y="550164"/>
                </a:lnTo>
                <a:close/>
              </a:path>
              <a:path w="1795779" h="550545">
                <a:moveTo>
                  <a:pt x="24384" y="25908"/>
                </a:moveTo>
                <a:lnTo>
                  <a:pt x="12192" y="25908"/>
                </a:lnTo>
                <a:lnTo>
                  <a:pt x="24384" y="12192"/>
                </a:lnTo>
                <a:lnTo>
                  <a:pt x="24384" y="25908"/>
                </a:lnTo>
                <a:close/>
              </a:path>
              <a:path w="1795779" h="550545">
                <a:moveTo>
                  <a:pt x="1770888" y="25908"/>
                </a:moveTo>
                <a:lnTo>
                  <a:pt x="24384" y="25908"/>
                </a:lnTo>
                <a:lnTo>
                  <a:pt x="24384" y="12192"/>
                </a:lnTo>
                <a:lnTo>
                  <a:pt x="1770888" y="12192"/>
                </a:lnTo>
                <a:lnTo>
                  <a:pt x="1770888" y="25908"/>
                </a:lnTo>
                <a:close/>
              </a:path>
              <a:path w="1795779" h="550545">
                <a:moveTo>
                  <a:pt x="1770888" y="537972"/>
                </a:moveTo>
                <a:lnTo>
                  <a:pt x="1770888" y="12192"/>
                </a:lnTo>
                <a:lnTo>
                  <a:pt x="1783080" y="25908"/>
                </a:lnTo>
                <a:lnTo>
                  <a:pt x="1795272" y="25908"/>
                </a:lnTo>
                <a:lnTo>
                  <a:pt x="1795272" y="524256"/>
                </a:lnTo>
                <a:lnTo>
                  <a:pt x="1783080" y="524256"/>
                </a:lnTo>
                <a:lnTo>
                  <a:pt x="1770888" y="537972"/>
                </a:lnTo>
                <a:close/>
              </a:path>
              <a:path w="1795779" h="550545">
                <a:moveTo>
                  <a:pt x="1795272" y="25908"/>
                </a:moveTo>
                <a:lnTo>
                  <a:pt x="1783080" y="25908"/>
                </a:lnTo>
                <a:lnTo>
                  <a:pt x="1770888" y="12192"/>
                </a:lnTo>
                <a:lnTo>
                  <a:pt x="1795272" y="12192"/>
                </a:lnTo>
                <a:lnTo>
                  <a:pt x="1795272" y="25908"/>
                </a:lnTo>
                <a:close/>
              </a:path>
              <a:path w="1795779" h="550545">
                <a:moveTo>
                  <a:pt x="24384" y="537972"/>
                </a:moveTo>
                <a:lnTo>
                  <a:pt x="12192" y="524256"/>
                </a:lnTo>
                <a:lnTo>
                  <a:pt x="24384" y="524256"/>
                </a:lnTo>
                <a:lnTo>
                  <a:pt x="24384" y="537972"/>
                </a:lnTo>
                <a:close/>
              </a:path>
              <a:path w="1795779" h="550545">
                <a:moveTo>
                  <a:pt x="1770888" y="537972"/>
                </a:moveTo>
                <a:lnTo>
                  <a:pt x="24384" y="537972"/>
                </a:lnTo>
                <a:lnTo>
                  <a:pt x="24384" y="524256"/>
                </a:lnTo>
                <a:lnTo>
                  <a:pt x="1770888" y="524256"/>
                </a:lnTo>
                <a:lnTo>
                  <a:pt x="1770888" y="537972"/>
                </a:lnTo>
                <a:close/>
              </a:path>
              <a:path w="1795779" h="550545">
                <a:moveTo>
                  <a:pt x="1795272" y="537972"/>
                </a:moveTo>
                <a:lnTo>
                  <a:pt x="1770888" y="537972"/>
                </a:lnTo>
                <a:lnTo>
                  <a:pt x="1783080" y="524256"/>
                </a:lnTo>
                <a:lnTo>
                  <a:pt x="1795272" y="524256"/>
                </a:lnTo>
                <a:lnTo>
                  <a:pt x="1795272" y="53797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922034" y="2872270"/>
            <a:ext cx="382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微软雅黑"/>
                <a:cs typeface="微软雅黑"/>
              </a:rPr>
              <a:t>特点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95691" y="3599750"/>
            <a:ext cx="1710689" cy="7956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61620" algn="l"/>
                <a:tab pos="262890" algn="l"/>
              </a:tabLst>
            </a:pP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管理实践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改</a:t>
            </a: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进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为主</a:t>
            </a:r>
            <a:endParaRPr sz="1400">
              <a:latin typeface="Microsoft JhengHei"/>
              <a:cs typeface="Microsoft JhengHei"/>
            </a:endParaRPr>
          </a:p>
          <a:p>
            <a:pPr marL="262255" indent="-25019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61620" algn="l"/>
                <a:tab pos="262890" algn="l"/>
              </a:tabLst>
            </a:pP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技术实践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投</a:t>
            </a: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入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偏少</a:t>
            </a:r>
            <a:endParaRPr sz="1400">
              <a:latin typeface="Microsoft JhengHei"/>
              <a:cs typeface="Microsoft JhengHei"/>
            </a:endParaRPr>
          </a:p>
          <a:p>
            <a:pPr marL="262255" indent="-25019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61620" algn="l"/>
                <a:tab pos="262890" algn="l"/>
              </a:tabLst>
            </a:pP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团队级敏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捷</a:t>
            </a: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为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主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82839" y="2723388"/>
            <a:ext cx="1795780" cy="550545"/>
          </a:xfrm>
          <a:custGeom>
            <a:avLst/>
            <a:gdLst/>
            <a:ahLst/>
            <a:cxnLst/>
            <a:rect l="l" t="t" r="r" b="b"/>
            <a:pathLst>
              <a:path w="1795779" h="550545">
                <a:moveTo>
                  <a:pt x="1795272" y="550164"/>
                </a:moveTo>
                <a:lnTo>
                  <a:pt x="0" y="550164"/>
                </a:lnTo>
                <a:lnTo>
                  <a:pt x="0" y="0"/>
                </a:lnTo>
                <a:lnTo>
                  <a:pt x="1795272" y="0"/>
                </a:lnTo>
                <a:lnTo>
                  <a:pt x="1795272" y="12192"/>
                </a:lnTo>
                <a:lnTo>
                  <a:pt x="24384" y="12192"/>
                </a:lnTo>
                <a:lnTo>
                  <a:pt x="12192" y="25908"/>
                </a:lnTo>
                <a:lnTo>
                  <a:pt x="24384" y="25908"/>
                </a:lnTo>
                <a:lnTo>
                  <a:pt x="24384" y="524256"/>
                </a:lnTo>
                <a:lnTo>
                  <a:pt x="12192" y="524256"/>
                </a:lnTo>
                <a:lnTo>
                  <a:pt x="24384" y="537972"/>
                </a:lnTo>
                <a:lnTo>
                  <a:pt x="1795272" y="537972"/>
                </a:lnTo>
                <a:lnTo>
                  <a:pt x="1795272" y="550164"/>
                </a:lnTo>
                <a:close/>
              </a:path>
              <a:path w="1795779" h="550545">
                <a:moveTo>
                  <a:pt x="24384" y="25908"/>
                </a:moveTo>
                <a:lnTo>
                  <a:pt x="12192" y="25908"/>
                </a:lnTo>
                <a:lnTo>
                  <a:pt x="24384" y="12192"/>
                </a:lnTo>
                <a:lnTo>
                  <a:pt x="24384" y="25908"/>
                </a:lnTo>
                <a:close/>
              </a:path>
              <a:path w="1795779" h="550545">
                <a:moveTo>
                  <a:pt x="1770888" y="25908"/>
                </a:moveTo>
                <a:lnTo>
                  <a:pt x="24384" y="25908"/>
                </a:lnTo>
                <a:lnTo>
                  <a:pt x="24384" y="12192"/>
                </a:lnTo>
                <a:lnTo>
                  <a:pt x="1770888" y="12192"/>
                </a:lnTo>
                <a:lnTo>
                  <a:pt x="1770888" y="25908"/>
                </a:lnTo>
                <a:close/>
              </a:path>
              <a:path w="1795779" h="550545">
                <a:moveTo>
                  <a:pt x="1770888" y="537972"/>
                </a:moveTo>
                <a:lnTo>
                  <a:pt x="1770888" y="12192"/>
                </a:lnTo>
                <a:lnTo>
                  <a:pt x="1783080" y="25908"/>
                </a:lnTo>
                <a:lnTo>
                  <a:pt x="1795272" y="25908"/>
                </a:lnTo>
                <a:lnTo>
                  <a:pt x="1795272" y="524256"/>
                </a:lnTo>
                <a:lnTo>
                  <a:pt x="1783080" y="524256"/>
                </a:lnTo>
                <a:lnTo>
                  <a:pt x="1770888" y="537972"/>
                </a:lnTo>
                <a:close/>
              </a:path>
              <a:path w="1795779" h="550545">
                <a:moveTo>
                  <a:pt x="1795272" y="25908"/>
                </a:moveTo>
                <a:lnTo>
                  <a:pt x="1783080" y="25908"/>
                </a:lnTo>
                <a:lnTo>
                  <a:pt x="1770888" y="12192"/>
                </a:lnTo>
                <a:lnTo>
                  <a:pt x="1795272" y="12192"/>
                </a:lnTo>
                <a:lnTo>
                  <a:pt x="1795272" y="25908"/>
                </a:lnTo>
                <a:close/>
              </a:path>
              <a:path w="1795779" h="550545">
                <a:moveTo>
                  <a:pt x="24384" y="537972"/>
                </a:moveTo>
                <a:lnTo>
                  <a:pt x="12192" y="524256"/>
                </a:lnTo>
                <a:lnTo>
                  <a:pt x="24384" y="524256"/>
                </a:lnTo>
                <a:lnTo>
                  <a:pt x="24384" y="537972"/>
                </a:lnTo>
                <a:close/>
              </a:path>
              <a:path w="1795779" h="550545">
                <a:moveTo>
                  <a:pt x="1770888" y="537972"/>
                </a:moveTo>
                <a:lnTo>
                  <a:pt x="24384" y="537972"/>
                </a:lnTo>
                <a:lnTo>
                  <a:pt x="24384" y="524256"/>
                </a:lnTo>
                <a:lnTo>
                  <a:pt x="1770888" y="524256"/>
                </a:lnTo>
                <a:lnTo>
                  <a:pt x="1770888" y="537972"/>
                </a:lnTo>
                <a:close/>
              </a:path>
              <a:path w="1795779" h="550545">
                <a:moveTo>
                  <a:pt x="1795272" y="537972"/>
                </a:moveTo>
                <a:lnTo>
                  <a:pt x="1770888" y="537972"/>
                </a:lnTo>
                <a:lnTo>
                  <a:pt x="1783080" y="524256"/>
                </a:lnTo>
                <a:lnTo>
                  <a:pt x="1795272" y="524256"/>
                </a:lnTo>
                <a:lnTo>
                  <a:pt x="1795272" y="53797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191070" y="2872270"/>
            <a:ext cx="382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微软雅黑"/>
                <a:cs typeface="微软雅黑"/>
              </a:rPr>
              <a:t>不足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7563117" y="3599750"/>
            <a:ext cx="1889760" cy="7956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62890" indent="-25082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62255" algn="l"/>
                <a:tab pos="263525" algn="l"/>
              </a:tabLst>
            </a:pP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方法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没</a:t>
            </a: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有沉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淀</a:t>
            </a:r>
            <a:endParaRPr sz="1400">
              <a:latin typeface="Microsoft JhengHei"/>
              <a:cs typeface="Microsoft JhengHei"/>
            </a:endParaRPr>
          </a:p>
          <a:p>
            <a:pPr marL="262890" indent="-25082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62255" algn="l"/>
                <a:tab pos="263525" algn="l"/>
              </a:tabLst>
            </a:pP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能力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主</a:t>
            </a: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要在关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键个人</a:t>
            </a:r>
            <a:endParaRPr sz="1400">
              <a:latin typeface="Microsoft JhengHei"/>
              <a:cs typeface="Microsoft JhengHei"/>
            </a:endParaRPr>
          </a:p>
          <a:p>
            <a:pPr marL="262890" indent="-25082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62255" algn="l"/>
                <a:tab pos="263525" algn="l"/>
              </a:tabLst>
            </a:pP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人走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组</a:t>
            </a:r>
            <a:r>
              <a:rPr dirty="0" sz="1400" spc="10" b="1">
                <a:solidFill>
                  <a:srgbClr val="43526A"/>
                </a:solidFill>
                <a:latin typeface="Microsoft JhengHei"/>
                <a:cs typeface="Microsoft JhengHei"/>
              </a:rPr>
              <a:t>织容易</a:t>
            </a:r>
            <a:r>
              <a:rPr dirty="0" sz="1400" b="1">
                <a:solidFill>
                  <a:srgbClr val="43526A"/>
                </a:solidFill>
                <a:latin typeface="Microsoft JhengHei"/>
                <a:cs typeface="Microsoft JhengHei"/>
              </a:rPr>
              <a:t>回退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864" y="1066337"/>
            <a:ext cx="5588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585858"/>
                </a:solidFill>
                <a:latin typeface="微软雅黑"/>
                <a:cs typeface="微软雅黑"/>
              </a:rPr>
              <a:t>目录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97662" y="2805209"/>
            <a:ext cx="4431030" cy="1360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0" indent="-4006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solidFill>
                  <a:srgbClr val="DBDBDB"/>
                </a:solidFill>
                <a:latin typeface="微软雅黑"/>
                <a:cs typeface="微软雅黑"/>
              </a:rPr>
              <a:t>公司敏捷研发发展历程</a:t>
            </a:r>
            <a:endParaRPr sz="17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412750" indent="-400685">
              <a:lnSpc>
                <a:spcPct val="100000"/>
              </a:lnSpc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latin typeface="微软雅黑"/>
                <a:cs typeface="微软雅黑"/>
              </a:rPr>
              <a:t>打造GPD：从猎豹到大象</a:t>
            </a:r>
            <a:endParaRPr sz="17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412750" indent="-40068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dirty="0" sz="1750">
                <a:solidFill>
                  <a:srgbClr val="DBDBDB"/>
                </a:solidFill>
                <a:latin typeface="微软雅黑"/>
                <a:cs typeface="微软雅黑"/>
              </a:rPr>
              <a:t>长期思考：从敏捷到数字化研发组织能力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97708" y="3288792"/>
            <a:ext cx="464820" cy="372110"/>
          </a:xfrm>
          <a:custGeom>
            <a:avLst/>
            <a:gdLst/>
            <a:ahLst/>
            <a:cxnLst/>
            <a:rect l="l" t="t" r="r" b="b"/>
            <a:pathLst>
              <a:path w="464820" h="372110">
                <a:moveTo>
                  <a:pt x="278892" y="102108"/>
                </a:moveTo>
                <a:lnTo>
                  <a:pt x="278892" y="0"/>
                </a:lnTo>
                <a:lnTo>
                  <a:pt x="298704" y="19812"/>
                </a:lnTo>
                <a:lnTo>
                  <a:pt x="295656" y="19812"/>
                </a:lnTo>
                <a:lnTo>
                  <a:pt x="281940" y="25908"/>
                </a:lnTo>
                <a:lnTo>
                  <a:pt x="295656" y="39624"/>
                </a:lnTo>
                <a:lnTo>
                  <a:pt x="295656" y="94488"/>
                </a:lnTo>
                <a:lnTo>
                  <a:pt x="288036" y="94488"/>
                </a:lnTo>
                <a:lnTo>
                  <a:pt x="278892" y="102108"/>
                </a:lnTo>
                <a:close/>
              </a:path>
              <a:path w="464820" h="372110">
                <a:moveTo>
                  <a:pt x="295656" y="39624"/>
                </a:moveTo>
                <a:lnTo>
                  <a:pt x="281940" y="25908"/>
                </a:lnTo>
                <a:lnTo>
                  <a:pt x="295656" y="19812"/>
                </a:lnTo>
                <a:lnTo>
                  <a:pt x="295656" y="39624"/>
                </a:lnTo>
                <a:close/>
              </a:path>
              <a:path w="464820" h="372110">
                <a:moveTo>
                  <a:pt x="441960" y="185928"/>
                </a:moveTo>
                <a:lnTo>
                  <a:pt x="295656" y="39624"/>
                </a:lnTo>
                <a:lnTo>
                  <a:pt x="295656" y="19812"/>
                </a:lnTo>
                <a:lnTo>
                  <a:pt x="298704" y="19812"/>
                </a:lnTo>
                <a:lnTo>
                  <a:pt x="458724" y="179832"/>
                </a:lnTo>
                <a:lnTo>
                  <a:pt x="448056" y="179832"/>
                </a:lnTo>
                <a:lnTo>
                  <a:pt x="441960" y="185928"/>
                </a:lnTo>
                <a:close/>
              </a:path>
              <a:path w="464820" h="372110">
                <a:moveTo>
                  <a:pt x="278892" y="277368"/>
                </a:moveTo>
                <a:lnTo>
                  <a:pt x="0" y="277368"/>
                </a:lnTo>
                <a:lnTo>
                  <a:pt x="0" y="94488"/>
                </a:lnTo>
                <a:lnTo>
                  <a:pt x="278892" y="94488"/>
                </a:lnTo>
                <a:lnTo>
                  <a:pt x="278892" y="102108"/>
                </a:lnTo>
                <a:lnTo>
                  <a:pt x="16764" y="102108"/>
                </a:lnTo>
                <a:lnTo>
                  <a:pt x="7620" y="111252"/>
                </a:lnTo>
                <a:lnTo>
                  <a:pt x="16764" y="111252"/>
                </a:lnTo>
                <a:lnTo>
                  <a:pt x="16764" y="260604"/>
                </a:lnTo>
                <a:lnTo>
                  <a:pt x="7620" y="260604"/>
                </a:lnTo>
                <a:lnTo>
                  <a:pt x="16764" y="268224"/>
                </a:lnTo>
                <a:lnTo>
                  <a:pt x="278892" y="268224"/>
                </a:lnTo>
                <a:lnTo>
                  <a:pt x="278892" y="277368"/>
                </a:lnTo>
                <a:close/>
              </a:path>
              <a:path w="464820" h="372110">
                <a:moveTo>
                  <a:pt x="295656" y="111252"/>
                </a:moveTo>
                <a:lnTo>
                  <a:pt x="16764" y="111252"/>
                </a:lnTo>
                <a:lnTo>
                  <a:pt x="16764" y="102108"/>
                </a:lnTo>
                <a:lnTo>
                  <a:pt x="278892" y="102108"/>
                </a:lnTo>
                <a:lnTo>
                  <a:pt x="288036" y="94488"/>
                </a:lnTo>
                <a:lnTo>
                  <a:pt x="295656" y="94488"/>
                </a:lnTo>
                <a:lnTo>
                  <a:pt x="295656" y="111252"/>
                </a:lnTo>
                <a:close/>
              </a:path>
              <a:path w="464820" h="372110">
                <a:moveTo>
                  <a:pt x="16764" y="111252"/>
                </a:moveTo>
                <a:lnTo>
                  <a:pt x="7620" y="111252"/>
                </a:lnTo>
                <a:lnTo>
                  <a:pt x="16764" y="102108"/>
                </a:lnTo>
                <a:lnTo>
                  <a:pt x="16764" y="111252"/>
                </a:lnTo>
                <a:close/>
              </a:path>
              <a:path w="464820" h="372110">
                <a:moveTo>
                  <a:pt x="448056" y="192024"/>
                </a:moveTo>
                <a:lnTo>
                  <a:pt x="441960" y="185928"/>
                </a:lnTo>
                <a:lnTo>
                  <a:pt x="448056" y="179832"/>
                </a:lnTo>
                <a:lnTo>
                  <a:pt x="448056" y="192024"/>
                </a:lnTo>
                <a:close/>
              </a:path>
              <a:path w="464820" h="372110">
                <a:moveTo>
                  <a:pt x="458724" y="192024"/>
                </a:moveTo>
                <a:lnTo>
                  <a:pt x="448056" y="192024"/>
                </a:lnTo>
                <a:lnTo>
                  <a:pt x="448056" y="179832"/>
                </a:lnTo>
                <a:lnTo>
                  <a:pt x="458724" y="179832"/>
                </a:lnTo>
                <a:lnTo>
                  <a:pt x="464820" y="185928"/>
                </a:lnTo>
                <a:lnTo>
                  <a:pt x="458724" y="192024"/>
                </a:lnTo>
                <a:close/>
              </a:path>
              <a:path w="464820" h="372110">
                <a:moveTo>
                  <a:pt x="298704" y="352044"/>
                </a:moveTo>
                <a:lnTo>
                  <a:pt x="295656" y="352044"/>
                </a:lnTo>
                <a:lnTo>
                  <a:pt x="295656" y="332232"/>
                </a:lnTo>
                <a:lnTo>
                  <a:pt x="441960" y="185928"/>
                </a:lnTo>
                <a:lnTo>
                  <a:pt x="448056" y="192024"/>
                </a:lnTo>
                <a:lnTo>
                  <a:pt x="458724" y="192024"/>
                </a:lnTo>
                <a:lnTo>
                  <a:pt x="298704" y="352044"/>
                </a:lnTo>
                <a:close/>
              </a:path>
              <a:path w="464820" h="372110">
                <a:moveTo>
                  <a:pt x="16764" y="268224"/>
                </a:moveTo>
                <a:lnTo>
                  <a:pt x="7620" y="260604"/>
                </a:lnTo>
                <a:lnTo>
                  <a:pt x="16764" y="260604"/>
                </a:lnTo>
                <a:lnTo>
                  <a:pt x="16764" y="268224"/>
                </a:lnTo>
                <a:close/>
              </a:path>
              <a:path w="464820" h="372110">
                <a:moveTo>
                  <a:pt x="295656" y="277368"/>
                </a:moveTo>
                <a:lnTo>
                  <a:pt x="288036" y="277368"/>
                </a:lnTo>
                <a:lnTo>
                  <a:pt x="278892" y="268224"/>
                </a:lnTo>
                <a:lnTo>
                  <a:pt x="16764" y="268224"/>
                </a:lnTo>
                <a:lnTo>
                  <a:pt x="16764" y="260604"/>
                </a:lnTo>
                <a:lnTo>
                  <a:pt x="295656" y="260604"/>
                </a:lnTo>
                <a:lnTo>
                  <a:pt x="295656" y="277368"/>
                </a:lnTo>
                <a:close/>
              </a:path>
              <a:path w="464820" h="372110">
                <a:moveTo>
                  <a:pt x="278892" y="371856"/>
                </a:moveTo>
                <a:lnTo>
                  <a:pt x="278892" y="268224"/>
                </a:lnTo>
                <a:lnTo>
                  <a:pt x="288036" y="277368"/>
                </a:lnTo>
                <a:lnTo>
                  <a:pt x="295656" y="277368"/>
                </a:lnTo>
                <a:lnTo>
                  <a:pt x="295656" y="332232"/>
                </a:lnTo>
                <a:lnTo>
                  <a:pt x="281940" y="345948"/>
                </a:lnTo>
                <a:lnTo>
                  <a:pt x="295656" y="352044"/>
                </a:lnTo>
                <a:lnTo>
                  <a:pt x="298704" y="352044"/>
                </a:lnTo>
                <a:lnTo>
                  <a:pt x="278892" y="371856"/>
                </a:lnTo>
                <a:close/>
              </a:path>
              <a:path w="464820" h="372110">
                <a:moveTo>
                  <a:pt x="295656" y="352044"/>
                </a:moveTo>
                <a:lnTo>
                  <a:pt x="281940" y="345948"/>
                </a:lnTo>
                <a:lnTo>
                  <a:pt x="295656" y="332232"/>
                </a:lnTo>
                <a:lnTo>
                  <a:pt x="295656" y="35204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1" name="object 11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64" y="1066337"/>
            <a:ext cx="192214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微软雅黑"/>
                <a:cs typeface="微软雅黑"/>
              </a:rPr>
              <a:t>打造</a:t>
            </a:r>
            <a:r>
              <a:rPr dirty="0" sz="2100" spc="-10">
                <a:latin typeface="微软雅黑"/>
                <a:cs typeface="微软雅黑"/>
              </a:rPr>
              <a:t>G</a:t>
            </a:r>
            <a:r>
              <a:rPr dirty="0" sz="2100" spc="-5">
                <a:latin typeface="微软雅黑"/>
                <a:cs typeface="微软雅黑"/>
              </a:rPr>
              <a:t>PD</a:t>
            </a:r>
            <a:r>
              <a:rPr dirty="0" sz="2100">
                <a:latin typeface="微软雅黑"/>
                <a:cs typeface="微软雅黑"/>
              </a:rPr>
              <a:t>的背景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760" y="1512570"/>
            <a:ext cx="9959340" cy="0"/>
          </a:xfrm>
          <a:custGeom>
            <a:avLst/>
            <a:gdLst/>
            <a:ahLst/>
            <a:cxnLst/>
            <a:rect l="l" t="t" r="r" b="b"/>
            <a:pathLst>
              <a:path w="9959340" h="0">
                <a:moveTo>
                  <a:pt x="0" y="0"/>
                </a:moveTo>
                <a:lnTo>
                  <a:pt x="9959340" y="0"/>
                </a:lnTo>
              </a:path>
            </a:pathLst>
          </a:custGeom>
          <a:ln w="457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1200912"/>
            <a:ext cx="1264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8988" y="773684"/>
            <a:ext cx="1263395" cy="126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982461"/>
            <a:ext cx="80772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08005" y="6432872"/>
            <a:ext cx="1132653" cy="134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43884" y="4020311"/>
            <a:ext cx="4120896" cy="88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4408" y="2464308"/>
            <a:ext cx="4120894" cy="88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70759" y="2246376"/>
            <a:ext cx="1091565" cy="1091565"/>
          </a:xfrm>
          <a:custGeom>
            <a:avLst/>
            <a:gdLst/>
            <a:ahLst/>
            <a:cxnLst/>
            <a:rect l="l" t="t" r="r" b="b"/>
            <a:pathLst>
              <a:path w="1091564" h="1091564">
                <a:moveTo>
                  <a:pt x="545592" y="1091184"/>
                </a:moveTo>
                <a:lnTo>
                  <a:pt x="498455" y="1089184"/>
                </a:lnTo>
                <a:lnTo>
                  <a:pt x="452443" y="1083295"/>
                </a:lnTo>
                <a:lnTo>
                  <a:pt x="407720" y="1073678"/>
                </a:lnTo>
                <a:lnTo>
                  <a:pt x="364446" y="1060496"/>
                </a:lnTo>
                <a:lnTo>
                  <a:pt x="322786" y="1043913"/>
                </a:lnTo>
                <a:lnTo>
                  <a:pt x="282902" y="1024089"/>
                </a:lnTo>
                <a:lnTo>
                  <a:pt x="244956" y="1001189"/>
                </a:lnTo>
                <a:lnTo>
                  <a:pt x="209111" y="975375"/>
                </a:lnTo>
                <a:lnTo>
                  <a:pt x="175529" y="946809"/>
                </a:lnTo>
                <a:lnTo>
                  <a:pt x="144374" y="915654"/>
                </a:lnTo>
                <a:lnTo>
                  <a:pt x="115808" y="882072"/>
                </a:lnTo>
                <a:lnTo>
                  <a:pt x="89994" y="846227"/>
                </a:lnTo>
                <a:lnTo>
                  <a:pt x="67094" y="808281"/>
                </a:lnTo>
                <a:lnTo>
                  <a:pt x="47270" y="768397"/>
                </a:lnTo>
                <a:lnTo>
                  <a:pt x="30687" y="726737"/>
                </a:lnTo>
                <a:lnTo>
                  <a:pt x="17505" y="683463"/>
                </a:lnTo>
                <a:lnTo>
                  <a:pt x="7888" y="638740"/>
                </a:lnTo>
                <a:lnTo>
                  <a:pt x="1999" y="592728"/>
                </a:lnTo>
                <a:lnTo>
                  <a:pt x="0" y="545592"/>
                </a:lnTo>
                <a:lnTo>
                  <a:pt x="1999" y="498671"/>
                </a:lnTo>
                <a:lnTo>
                  <a:pt x="7888" y="452829"/>
                </a:lnTo>
                <a:lnTo>
                  <a:pt x="17505" y="408232"/>
                </a:lnTo>
                <a:lnTo>
                  <a:pt x="30687" y="365046"/>
                </a:lnTo>
                <a:lnTo>
                  <a:pt x="47270" y="323439"/>
                </a:lnTo>
                <a:lnTo>
                  <a:pt x="67094" y="283578"/>
                </a:lnTo>
                <a:lnTo>
                  <a:pt x="89994" y="245628"/>
                </a:lnTo>
                <a:lnTo>
                  <a:pt x="115808" y="209756"/>
                </a:lnTo>
                <a:lnTo>
                  <a:pt x="144374" y="176129"/>
                </a:lnTo>
                <a:lnTo>
                  <a:pt x="175529" y="144914"/>
                </a:lnTo>
                <a:lnTo>
                  <a:pt x="209111" y="116278"/>
                </a:lnTo>
                <a:lnTo>
                  <a:pt x="244956" y="90386"/>
                </a:lnTo>
                <a:lnTo>
                  <a:pt x="282902" y="67406"/>
                </a:lnTo>
                <a:lnTo>
                  <a:pt x="322786" y="47504"/>
                </a:lnTo>
                <a:lnTo>
                  <a:pt x="364446" y="30847"/>
                </a:lnTo>
                <a:lnTo>
                  <a:pt x="407720" y="17601"/>
                </a:lnTo>
                <a:lnTo>
                  <a:pt x="452443" y="7933"/>
                </a:lnTo>
                <a:lnTo>
                  <a:pt x="498455" y="2011"/>
                </a:lnTo>
                <a:lnTo>
                  <a:pt x="545592" y="0"/>
                </a:lnTo>
                <a:lnTo>
                  <a:pt x="592512" y="2011"/>
                </a:lnTo>
                <a:lnTo>
                  <a:pt x="638354" y="7933"/>
                </a:lnTo>
                <a:lnTo>
                  <a:pt x="682951" y="17601"/>
                </a:lnTo>
                <a:lnTo>
                  <a:pt x="726137" y="30847"/>
                </a:lnTo>
                <a:lnTo>
                  <a:pt x="767744" y="47504"/>
                </a:lnTo>
                <a:lnTo>
                  <a:pt x="807605" y="67406"/>
                </a:lnTo>
                <a:lnTo>
                  <a:pt x="845555" y="90386"/>
                </a:lnTo>
                <a:lnTo>
                  <a:pt x="881427" y="116278"/>
                </a:lnTo>
                <a:lnTo>
                  <a:pt x="915054" y="144914"/>
                </a:lnTo>
                <a:lnTo>
                  <a:pt x="946269" y="176129"/>
                </a:lnTo>
                <a:lnTo>
                  <a:pt x="974905" y="209756"/>
                </a:lnTo>
                <a:lnTo>
                  <a:pt x="1000797" y="245628"/>
                </a:lnTo>
                <a:lnTo>
                  <a:pt x="1023777" y="283578"/>
                </a:lnTo>
                <a:lnTo>
                  <a:pt x="1043679" y="323439"/>
                </a:lnTo>
                <a:lnTo>
                  <a:pt x="1060336" y="365046"/>
                </a:lnTo>
                <a:lnTo>
                  <a:pt x="1073582" y="408232"/>
                </a:lnTo>
                <a:lnTo>
                  <a:pt x="1083250" y="452829"/>
                </a:lnTo>
                <a:lnTo>
                  <a:pt x="1089172" y="498671"/>
                </a:lnTo>
                <a:lnTo>
                  <a:pt x="1091184" y="545592"/>
                </a:lnTo>
                <a:lnTo>
                  <a:pt x="1089172" y="592728"/>
                </a:lnTo>
                <a:lnTo>
                  <a:pt x="1083250" y="638740"/>
                </a:lnTo>
                <a:lnTo>
                  <a:pt x="1073582" y="683463"/>
                </a:lnTo>
                <a:lnTo>
                  <a:pt x="1060336" y="726737"/>
                </a:lnTo>
                <a:lnTo>
                  <a:pt x="1043679" y="768397"/>
                </a:lnTo>
                <a:lnTo>
                  <a:pt x="1023777" y="808281"/>
                </a:lnTo>
                <a:lnTo>
                  <a:pt x="1000797" y="846227"/>
                </a:lnTo>
                <a:lnTo>
                  <a:pt x="974905" y="882072"/>
                </a:lnTo>
                <a:lnTo>
                  <a:pt x="946269" y="915654"/>
                </a:lnTo>
                <a:lnTo>
                  <a:pt x="915054" y="946809"/>
                </a:lnTo>
                <a:lnTo>
                  <a:pt x="881427" y="975375"/>
                </a:lnTo>
                <a:lnTo>
                  <a:pt x="845555" y="1001189"/>
                </a:lnTo>
                <a:lnTo>
                  <a:pt x="807605" y="1024089"/>
                </a:lnTo>
                <a:lnTo>
                  <a:pt x="767744" y="1043913"/>
                </a:lnTo>
                <a:lnTo>
                  <a:pt x="726137" y="1060496"/>
                </a:lnTo>
                <a:lnTo>
                  <a:pt x="682951" y="1073678"/>
                </a:lnTo>
                <a:lnTo>
                  <a:pt x="638354" y="1083295"/>
                </a:lnTo>
                <a:lnTo>
                  <a:pt x="592512" y="1089184"/>
                </a:lnTo>
                <a:lnTo>
                  <a:pt x="545592" y="1091184"/>
                </a:lnTo>
                <a:close/>
              </a:path>
            </a:pathLst>
          </a:custGeom>
          <a:solidFill>
            <a:srgbClr val="42B9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86940" y="2164080"/>
            <a:ext cx="1257300" cy="1257300"/>
          </a:xfrm>
          <a:custGeom>
            <a:avLst/>
            <a:gdLst/>
            <a:ahLst/>
            <a:cxnLst/>
            <a:rect l="l" t="t" r="r" b="b"/>
            <a:pathLst>
              <a:path w="1257300" h="1257300">
                <a:moveTo>
                  <a:pt x="630936" y="1257300"/>
                </a:moveTo>
                <a:lnTo>
                  <a:pt x="566928" y="1254252"/>
                </a:lnTo>
                <a:lnTo>
                  <a:pt x="504444" y="1245108"/>
                </a:lnTo>
                <a:lnTo>
                  <a:pt x="443484" y="1229868"/>
                </a:lnTo>
                <a:lnTo>
                  <a:pt x="385572" y="1208532"/>
                </a:lnTo>
                <a:lnTo>
                  <a:pt x="330708" y="1181100"/>
                </a:lnTo>
                <a:lnTo>
                  <a:pt x="304800" y="1167384"/>
                </a:lnTo>
                <a:lnTo>
                  <a:pt x="230124" y="1114044"/>
                </a:lnTo>
                <a:lnTo>
                  <a:pt x="185928" y="1074420"/>
                </a:lnTo>
                <a:lnTo>
                  <a:pt x="144780" y="1030224"/>
                </a:lnTo>
                <a:lnTo>
                  <a:pt x="108204" y="981456"/>
                </a:lnTo>
                <a:lnTo>
                  <a:pt x="76200" y="929640"/>
                </a:lnTo>
                <a:lnTo>
                  <a:pt x="50292" y="874776"/>
                </a:lnTo>
                <a:lnTo>
                  <a:pt x="28956" y="816864"/>
                </a:lnTo>
                <a:lnTo>
                  <a:pt x="13716" y="757428"/>
                </a:lnTo>
                <a:lnTo>
                  <a:pt x="3048" y="694944"/>
                </a:lnTo>
                <a:lnTo>
                  <a:pt x="0" y="662940"/>
                </a:lnTo>
                <a:lnTo>
                  <a:pt x="0" y="597408"/>
                </a:lnTo>
                <a:lnTo>
                  <a:pt x="6096" y="534924"/>
                </a:lnTo>
                <a:lnTo>
                  <a:pt x="19812" y="472440"/>
                </a:lnTo>
                <a:lnTo>
                  <a:pt x="48768" y="385572"/>
                </a:lnTo>
                <a:lnTo>
                  <a:pt x="74676" y="330708"/>
                </a:lnTo>
                <a:lnTo>
                  <a:pt x="106680" y="278892"/>
                </a:lnTo>
                <a:lnTo>
                  <a:pt x="123444" y="252984"/>
                </a:lnTo>
                <a:lnTo>
                  <a:pt x="161544" y="207264"/>
                </a:lnTo>
                <a:lnTo>
                  <a:pt x="204216" y="164592"/>
                </a:lnTo>
                <a:lnTo>
                  <a:pt x="251460" y="124968"/>
                </a:lnTo>
                <a:lnTo>
                  <a:pt x="300228" y="91440"/>
                </a:lnTo>
                <a:lnTo>
                  <a:pt x="353568" y="62484"/>
                </a:lnTo>
                <a:lnTo>
                  <a:pt x="382524" y="50292"/>
                </a:lnTo>
                <a:lnTo>
                  <a:pt x="409956" y="38100"/>
                </a:lnTo>
                <a:lnTo>
                  <a:pt x="440436" y="28956"/>
                </a:lnTo>
                <a:lnTo>
                  <a:pt x="469392" y="19812"/>
                </a:lnTo>
                <a:lnTo>
                  <a:pt x="499872" y="12192"/>
                </a:lnTo>
                <a:lnTo>
                  <a:pt x="562356" y="3048"/>
                </a:lnTo>
                <a:lnTo>
                  <a:pt x="594360" y="0"/>
                </a:lnTo>
                <a:lnTo>
                  <a:pt x="658368" y="0"/>
                </a:lnTo>
                <a:lnTo>
                  <a:pt x="722376" y="6096"/>
                </a:lnTo>
                <a:lnTo>
                  <a:pt x="783336" y="18288"/>
                </a:lnTo>
                <a:lnTo>
                  <a:pt x="842772" y="36576"/>
                </a:lnTo>
                <a:lnTo>
                  <a:pt x="899160" y="60960"/>
                </a:lnTo>
                <a:lnTo>
                  <a:pt x="954024" y="89916"/>
                </a:lnTo>
                <a:lnTo>
                  <a:pt x="1027176" y="141732"/>
                </a:lnTo>
                <a:lnTo>
                  <a:pt x="1055311" y="166116"/>
                </a:lnTo>
                <a:lnTo>
                  <a:pt x="630936" y="166116"/>
                </a:lnTo>
                <a:lnTo>
                  <a:pt x="583692" y="169164"/>
                </a:lnTo>
                <a:lnTo>
                  <a:pt x="537972" y="175260"/>
                </a:lnTo>
                <a:lnTo>
                  <a:pt x="493776" y="185928"/>
                </a:lnTo>
                <a:lnTo>
                  <a:pt x="451104" y="202692"/>
                </a:lnTo>
                <a:lnTo>
                  <a:pt x="431292" y="210312"/>
                </a:lnTo>
                <a:lnTo>
                  <a:pt x="391668" y="231648"/>
                </a:lnTo>
                <a:lnTo>
                  <a:pt x="353568" y="257556"/>
                </a:lnTo>
                <a:lnTo>
                  <a:pt x="320040" y="284988"/>
                </a:lnTo>
                <a:lnTo>
                  <a:pt x="272796" y="333756"/>
                </a:lnTo>
                <a:lnTo>
                  <a:pt x="234696" y="387096"/>
                </a:lnTo>
                <a:lnTo>
                  <a:pt x="213360" y="426720"/>
                </a:lnTo>
                <a:lnTo>
                  <a:pt x="195072" y="467868"/>
                </a:lnTo>
                <a:lnTo>
                  <a:pt x="181356" y="510540"/>
                </a:lnTo>
                <a:lnTo>
                  <a:pt x="172212" y="556260"/>
                </a:lnTo>
                <a:lnTo>
                  <a:pt x="167640" y="601980"/>
                </a:lnTo>
                <a:lnTo>
                  <a:pt x="166116" y="626364"/>
                </a:lnTo>
                <a:lnTo>
                  <a:pt x="167640" y="649224"/>
                </a:lnTo>
                <a:lnTo>
                  <a:pt x="169164" y="673608"/>
                </a:lnTo>
                <a:lnTo>
                  <a:pt x="175260" y="719328"/>
                </a:lnTo>
                <a:lnTo>
                  <a:pt x="193548" y="784860"/>
                </a:lnTo>
                <a:lnTo>
                  <a:pt x="220980" y="845820"/>
                </a:lnTo>
                <a:lnTo>
                  <a:pt x="233172" y="865632"/>
                </a:lnTo>
                <a:lnTo>
                  <a:pt x="243840" y="883920"/>
                </a:lnTo>
                <a:lnTo>
                  <a:pt x="271272" y="920496"/>
                </a:lnTo>
                <a:lnTo>
                  <a:pt x="300228" y="952500"/>
                </a:lnTo>
                <a:lnTo>
                  <a:pt x="333756" y="982980"/>
                </a:lnTo>
                <a:lnTo>
                  <a:pt x="368808" y="1010412"/>
                </a:lnTo>
                <a:lnTo>
                  <a:pt x="387096" y="1021080"/>
                </a:lnTo>
                <a:lnTo>
                  <a:pt x="406908" y="1033272"/>
                </a:lnTo>
                <a:lnTo>
                  <a:pt x="448056" y="1053084"/>
                </a:lnTo>
                <a:lnTo>
                  <a:pt x="489204" y="1068324"/>
                </a:lnTo>
                <a:lnTo>
                  <a:pt x="512064" y="1074420"/>
                </a:lnTo>
                <a:lnTo>
                  <a:pt x="533400" y="1080516"/>
                </a:lnTo>
                <a:lnTo>
                  <a:pt x="603504" y="1089660"/>
                </a:lnTo>
                <a:lnTo>
                  <a:pt x="1056132" y="1089660"/>
                </a:lnTo>
                <a:lnTo>
                  <a:pt x="1053084" y="1092708"/>
                </a:lnTo>
                <a:lnTo>
                  <a:pt x="1007364" y="1130808"/>
                </a:lnTo>
                <a:lnTo>
                  <a:pt x="957072" y="1164336"/>
                </a:lnTo>
                <a:lnTo>
                  <a:pt x="903732" y="1193292"/>
                </a:lnTo>
                <a:lnTo>
                  <a:pt x="847344" y="1217676"/>
                </a:lnTo>
                <a:lnTo>
                  <a:pt x="757428" y="1243584"/>
                </a:lnTo>
                <a:lnTo>
                  <a:pt x="662940" y="1255776"/>
                </a:lnTo>
                <a:lnTo>
                  <a:pt x="630936" y="1257300"/>
                </a:lnTo>
                <a:close/>
              </a:path>
              <a:path w="1257300" h="1257300">
                <a:moveTo>
                  <a:pt x="1056132" y="1089660"/>
                </a:moveTo>
                <a:lnTo>
                  <a:pt x="650748" y="1089660"/>
                </a:lnTo>
                <a:lnTo>
                  <a:pt x="673608" y="1088136"/>
                </a:lnTo>
                <a:lnTo>
                  <a:pt x="697992" y="1085088"/>
                </a:lnTo>
                <a:lnTo>
                  <a:pt x="719328" y="1080516"/>
                </a:lnTo>
                <a:lnTo>
                  <a:pt x="742188" y="1075944"/>
                </a:lnTo>
                <a:lnTo>
                  <a:pt x="765048" y="1069848"/>
                </a:lnTo>
                <a:lnTo>
                  <a:pt x="807720" y="1054608"/>
                </a:lnTo>
                <a:lnTo>
                  <a:pt x="867156" y="1024128"/>
                </a:lnTo>
                <a:lnTo>
                  <a:pt x="903732" y="999744"/>
                </a:lnTo>
                <a:lnTo>
                  <a:pt x="938784" y="970788"/>
                </a:lnTo>
                <a:lnTo>
                  <a:pt x="969264" y="940308"/>
                </a:lnTo>
                <a:lnTo>
                  <a:pt x="998220" y="905256"/>
                </a:lnTo>
                <a:lnTo>
                  <a:pt x="1022604" y="868680"/>
                </a:lnTo>
                <a:lnTo>
                  <a:pt x="1034796" y="850392"/>
                </a:lnTo>
                <a:lnTo>
                  <a:pt x="1043940" y="830580"/>
                </a:lnTo>
                <a:lnTo>
                  <a:pt x="1054608" y="809244"/>
                </a:lnTo>
                <a:lnTo>
                  <a:pt x="1062228" y="789432"/>
                </a:lnTo>
                <a:lnTo>
                  <a:pt x="1075944" y="745236"/>
                </a:lnTo>
                <a:lnTo>
                  <a:pt x="1085088" y="701040"/>
                </a:lnTo>
                <a:lnTo>
                  <a:pt x="1091184" y="630936"/>
                </a:lnTo>
                <a:lnTo>
                  <a:pt x="1091184" y="606552"/>
                </a:lnTo>
                <a:lnTo>
                  <a:pt x="1088136" y="582168"/>
                </a:lnTo>
                <a:lnTo>
                  <a:pt x="1086612" y="559308"/>
                </a:lnTo>
                <a:lnTo>
                  <a:pt x="1077468" y="515112"/>
                </a:lnTo>
                <a:lnTo>
                  <a:pt x="1063752" y="470916"/>
                </a:lnTo>
                <a:lnTo>
                  <a:pt x="1046988" y="429768"/>
                </a:lnTo>
                <a:lnTo>
                  <a:pt x="1025652" y="390144"/>
                </a:lnTo>
                <a:lnTo>
                  <a:pt x="999744" y="353568"/>
                </a:lnTo>
                <a:lnTo>
                  <a:pt x="972312" y="320040"/>
                </a:lnTo>
                <a:lnTo>
                  <a:pt x="923544" y="272796"/>
                </a:lnTo>
                <a:lnTo>
                  <a:pt x="870204" y="234696"/>
                </a:lnTo>
                <a:lnTo>
                  <a:pt x="810768" y="204216"/>
                </a:lnTo>
                <a:lnTo>
                  <a:pt x="768096" y="187452"/>
                </a:lnTo>
                <a:lnTo>
                  <a:pt x="701040" y="172212"/>
                </a:lnTo>
                <a:lnTo>
                  <a:pt x="630936" y="166116"/>
                </a:lnTo>
                <a:lnTo>
                  <a:pt x="1055311" y="166116"/>
                </a:lnTo>
                <a:lnTo>
                  <a:pt x="1132332" y="249936"/>
                </a:lnTo>
                <a:lnTo>
                  <a:pt x="1165860" y="300228"/>
                </a:lnTo>
                <a:lnTo>
                  <a:pt x="1194816" y="353568"/>
                </a:lnTo>
                <a:lnTo>
                  <a:pt x="1219200" y="409956"/>
                </a:lnTo>
                <a:lnTo>
                  <a:pt x="1237488" y="469392"/>
                </a:lnTo>
                <a:lnTo>
                  <a:pt x="1249680" y="530352"/>
                </a:lnTo>
                <a:lnTo>
                  <a:pt x="1257300" y="594360"/>
                </a:lnTo>
                <a:lnTo>
                  <a:pt x="1257300" y="658368"/>
                </a:lnTo>
                <a:lnTo>
                  <a:pt x="1251204" y="720852"/>
                </a:lnTo>
                <a:lnTo>
                  <a:pt x="1239012" y="783336"/>
                </a:lnTo>
                <a:lnTo>
                  <a:pt x="1220724" y="842772"/>
                </a:lnTo>
                <a:lnTo>
                  <a:pt x="1196340" y="899160"/>
                </a:lnTo>
                <a:lnTo>
                  <a:pt x="1152144" y="978408"/>
                </a:lnTo>
                <a:lnTo>
                  <a:pt x="1115568" y="1027176"/>
                </a:lnTo>
                <a:lnTo>
                  <a:pt x="1095756" y="1050036"/>
                </a:lnTo>
                <a:lnTo>
                  <a:pt x="1056132" y="108966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70521" y="2631434"/>
            <a:ext cx="49212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35" b="1">
                <a:solidFill>
                  <a:srgbClr val="FFFFFF"/>
                </a:solidFill>
                <a:latin typeface="微软雅黑"/>
                <a:cs typeface="微软雅黑"/>
              </a:rPr>
              <a:t>内部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19023" y="2554406"/>
            <a:ext cx="2837815" cy="6502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90"/>
              </a:spcBef>
            </a:pPr>
            <a:r>
              <a:rPr dirty="0" sz="1550" spc="30">
                <a:latin typeface="微软雅黑"/>
                <a:cs typeface="微软雅黑"/>
              </a:rPr>
              <a:t>从软件公司到</a:t>
            </a:r>
            <a:r>
              <a:rPr dirty="0" sz="1550" spc="10">
                <a:latin typeface="微软雅黑"/>
                <a:cs typeface="微软雅黑"/>
              </a:rPr>
              <a:t>平</a:t>
            </a:r>
            <a:r>
              <a:rPr dirty="0" sz="1550" spc="30">
                <a:latin typeface="微软雅黑"/>
                <a:cs typeface="微软雅黑"/>
              </a:rPr>
              <a:t>台型</a:t>
            </a:r>
            <a:r>
              <a:rPr dirty="0" sz="1550" spc="10">
                <a:latin typeface="微软雅黑"/>
                <a:cs typeface="微软雅黑"/>
              </a:rPr>
              <a:t>公</a:t>
            </a:r>
            <a:r>
              <a:rPr dirty="0" sz="1550" spc="30">
                <a:latin typeface="微软雅黑"/>
                <a:cs typeface="微软雅黑"/>
              </a:rPr>
              <a:t>司的转型 研发交付能力</a:t>
            </a:r>
            <a:r>
              <a:rPr dirty="0" sz="1550" spc="10">
                <a:latin typeface="微软雅黑"/>
                <a:cs typeface="微软雅黑"/>
              </a:rPr>
              <a:t>与</a:t>
            </a:r>
            <a:r>
              <a:rPr dirty="0" sz="1550" spc="30">
                <a:latin typeface="微软雅黑"/>
                <a:cs typeface="微软雅黑"/>
              </a:rPr>
              <a:t>效率</a:t>
            </a:r>
            <a:r>
              <a:rPr dirty="0" sz="1550" spc="10">
                <a:latin typeface="微软雅黑"/>
                <a:cs typeface="微软雅黑"/>
              </a:rPr>
              <a:t>提</a:t>
            </a:r>
            <a:r>
              <a:rPr dirty="0" sz="1550" spc="30">
                <a:latin typeface="微软雅黑"/>
                <a:cs typeface="微软雅黑"/>
              </a:rPr>
              <a:t>升的需求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23047" y="3616451"/>
            <a:ext cx="1091565" cy="1091565"/>
          </a:xfrm>
          <a:custGeom>
            <a:avLst/>
            <a:gdLst/>
            <a:ahLst/>
            <a:cxnLst/>
            <a:rect l="l" t="t" r="r" b="b"/>
            <a:pathLst>
              <a:path w="1091565" h="1091564">
                <a:moveTo>
                  <a:pt x="545592" y="1091184"/>
                </a:moveTo>
                <a:lnTo>
                  <a:pt x="498455" y="1089172"/>
                </a:lnTo>
                <a:lnTo>
                  <a:pt x="452443" y="1083250"/>
                </a:lnTo>
                <a:lnTo>
                  <a:pt x="407720" y="1073582"/>
                </a:lnTo>
                <a:lnTo>
                  <a:pt x="364446" y="1060336"/>
                </a:lnTo>
                <a:lnTo>
                  <a:pt x="322786" y="1043679"/>
                </a:lnTo>
                <a:lnTo>
                  <a:pt x="282902" y="1023777"/>
                </a:lnTo>
                <a:lnTo>
                  <a:pt x="244956" y="1000797"/>
                </a:lnTo>
                <a:lnTo>
                  <a:pt x="209111" y="974905"/>
                </a:lnTo>
                <a:lnTo>
                  <a:pt x="175529" y="946269"/>
                </a:lnTo>
                <a:lnTo>
                  <a:pt x="144374" y="915054"/>
                </a:lnTo>
                <a:lnTo>
                  <a:pt x="115808" y="881427"/>
                </a:lnTo>
                <a:lnTo>
                  <a:pt x="89994" y="845555"/>
                </a:lnTo>
                <a:lnTo>
                  <a:pt x="67094" y="807605"/>
                </a:lnTo>
                <a:lnTo>
                  <a:pt x="47270" y="767744"/>
                </a:lnTo>
                <a:lnTo>
                  <a:pt x="30687" y="726137"/>
                </a:lnTo>
                <a:lnTo>
                  <a:pt x="17505" y="682951"/>
                </a:lnTo>
                <a:lnTo>
                  <a:pt x="7888" y="638354"/>
                </a:lnTo>
                <a:lnTo>
                  <a:pt x="1999" y="592512"/>
                </a:lnTo>
                <a:lnTo>
                  <a:pt x="0" y="545592"/>
                </a:lnTo>
                <a:lnTo>
                  <a:pt x="1999" y="498455"/>
                </a:lnTo>
                <a:lnTo>
                  <a:pt x="7888" y="452443"/>
                </a:lnTo>
                <a:lnTo>
                  <a:pt x="17505" y="407720"/>
                </a:lnTo>
                <a:lnTo>
                  <a:pt x="30687" y="364446"/>
                </a:lnTo>
                <a:lnTo>
                  <a:pt x="47270" y="322786"/>
                </a:lnTo>
                <a:lnTo>
                  <a:pt x="67094" y="282902"/>
                </a:lnTo>
                <a:lnTo>
                  <a:pt x="89994" y="244956"/>
                </a:lnTo>
                <a:lnTo>
                  <a:pt x="115808" y="209111"/>
                </a:lnTo>
                <a:lnTo>
                  <a:pt x="144374" y="175529"/>
                </a:lnTo>
                <a:lnTo>
                  <a:pt x="175529" y="144374"/>
                </a:lnTo>
                <a:lnTo>
                  <a:pt x="209111" y="115808"/>
                </a:lnTo>
                <a:lnTo>
                  <a:pt x="244956" y="89994"/>
                </a:lnTo>
                <a:lnTo>
                  <a:pt x="282902" y="67094"/>
                </a:lnTo>
                <a:lnTo>
                  <a:pt x="322786" y="47270"/>
                </a:lnTo>
                <a:lnTo>
                  <a:pt x="364446" y="30687"/>
                </a:lnTo>
                <a:lnTo>
                  <a:pt x="407720" y="17505"/>
                </a:lnTo>
                <a:lnTo>
                  <a:pt x="452443" y="7888"/>
                </a:lnTo>
                <a:lnTo>
                  <a:pt x="498455" y="1999"/>
                </a:lnTo>
                <a:lnTo>
                  <a:pt x="545592" y="0"/>
                </a:lnTo>
                <a:lnTo>
                  <a:pt x="592512" y="1999"/>
                </a:lnTo>
                <a:lnTo>
                  <a:pt x="638354" y="7888"/>
                </a:lnTo>
                <a:lnTo>
                  <a:pt x="682951" y="17505"/>
                </a:lnTo>
                <a:lnTo>
                  <a:pt x="726137" y="30687"/>
                </a:lnTo>
                <a:lnTo>
                  <a:pt x="767744" y="47270"/>
                </a:lnTo>
                <a:lnTo>
                  <a:pt x="807605" y="67094"/>
                </a:lnTo>
                <a:lnTo>
                  <a:pt x="845555" y="89994"/>
                </a:lnTo>
                <a:lnTo>
                  <a:pt x="881427" y="115808"/>
                </a:lnTo>
                <a:lnTo>
                  <a:pt x="915054" y="144374"/>
                </a:lnTo>
                <a:lnTo>
                  <a:pt x="946269" y="175529"/>
                </a:lnTo>
                <a:lnTo>
                  <a:pt x="974905" y="209111"/>
                </a:lnTo>
                <a:lnTo>
                  <a:pt x="1000797" y="244956"/>
                </a:lnTo>
                <a:lnTo>
                  <a:pt x="1023777" y="282902"/>
                </a:lnTo>
                <a:lnTo>
                  <a:pt x="1043679" y="322786"/>
                </a:lnTo>
                <a:lnTo>
                  <a:pt x="1060336" y="364446"/>
                </a:lnTo>
                <a:lnTo>
                  <a:pt x="1073582" y="407720"/>
                </a:lnTo>
                <a:lnTo>
                  <a:pt x="1083250" y="452443"/>
                </a:lnTo>
                <a:lnTo>
                  <a:pt x="1089172" y="498455"/>
                </a:lnTo>
                <a:lnTo>
                  <a:pt x="1091184" y="545592"/>
                </a:lnTo>
                <a:lnTo>
                  <a:pt x="1089172" y="592512"/>
                </a:lnTo>
                <a:lnTo>
                  <a:pt x="1083250" y="638354"/>
                </a:lnTo>
                <a:lnTo>
                  <a:pt x="1073582" y="682951"/>
                </a:lnTo>
                <a:lnTo>
                  <a:pt x="1060336" y="726137"/>
                </a:lnTo>
                <a:lnTo>
                  <a:pt x="1043679" y="767744"/>
                </a:lnTo>
                <a:lnTo>
                  <a:pt x="1023777" y="807605"/>
                </a:lnTo>
                <a:lnTo>
                  <a:pt x="1000797" y="845555"/>
                </a:lnTo>
                <a:lnTo>
                  <a:pt x="974905" y="881427"/>
                </a:lnTo>
                <a:lnTo>
                  <a:pt x="946269" y="915054"/>
                </a:lnTo>
                <a:lnTo>
                  <a:pt x="915054" y="946269"/>
                </a:lnTo>
                <a:lnTo>
                  <a:pt x="881427" y="974905"/>
                </a:lnTo>
                <a:lnTo>
                  <a:pt x="845555" y="1000797"/>
                </a:lnTo>
                <a:lnTo>
                  <a:pt x="807605" y="1023777"/>
                </a:lnTo>
                <a:lnTo>
                  <a:pt x="767744" y="1043679"/>
                </a:lnTo>
                <a:lnTo>
                  <a:pt x="726137" y="1060336"/>
                </a:lnTo>
                <a:lnTo>
                  <a:pt x="682951" y="1073582"/>
                </a:lnTo>
                <a:lnTo>
                  <a:pt x="638354" y="1083250"/>
                </a:lnTo>
                <a:lnTo>
                  <a:pt x="592512" y="1089172"/>
                </a:lnTo>
                <a:lnTo>
                  <a:pt x="545592" y="1091184"/>
                </a:lnTo>
                <a:close/>
              </a:path>
            </a:pathLst>
          </a:custGeom>
          <a:solidFill>
            <a:srgbClr val="42B9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39228" y="3532632"/>
            <a:ext cx="1259205" cy="1257300"/>
          </a:xfrm>
          <a:custGeom>
            <a:avLst/>
            <a:gdLst/>
            <a:ahLst/>
            <a:cxnLst/>
            <a:rect l="l" t="t" r="r" b="b"/>
            <a:pathLst>
              <a:path w="1259204" h="1257300">
                <a:moveTo>
                  <a:pt x="662939" y="1257300"/>
                </a:moveTo>
                <a:lnTo>
                  <a:pt x="598932" y="1257300"/>
                </a:lnTo>
                <a:lnTo>
                  <a:pt x="534923" y="1251204"/>
                </a:lnTo>
                <a:lnTo>
                  <a:pt x="473964" y="1239012"/>
                </a:lnTo>
                <a:lnTo>
                  <a:pt x="414528" y="1220724"/>
                </a:lnTo>
                <a:lnTo>
                  <a:pt x="358139" y="1196340"/>
                </a:lnTo>
                <a:lnTo>
                  <a:pt x="278892" y="1152144"/>
                </a:lnTo>
                <a:lnTo>
                  <a:pt x="230123" y="1115568"/>
                </a:lnTo>
                <a:lnTo>
                  <a:pt x="185928" y="1075944"/>
                </a:lnTo>
                <a:lnTo>
                  <a:pt x="144780" y="1030224"/>
                </a:lnTo>
                <a:lnTo>
                  <a:pt x="108204" y="982980"/>
                </a:lnTo>
                <a:lnTo>
                  <a:pt x="76200" y="931164"/>
                </a:lnTo>
                <a:lnTo>
                  <a:pt x="50292" y="876300"/>
                </a:lnTo>
                <a:lnTo>
                  <a:pt x="28955" y="818388"/>
                </a:lnTo>
                <a:lnTo>
                  <a:pt x="7620" y="726948"/>
                </a:lnTo>
                <a:lnTo>
                  <a:pt x="1523" y="662940"/>
                </a:lnTo>
                <a:lnTo>
                  <a:pt x="0" y="630936"/>
                </a:lnTo>
                <a:lnTo>
                  <a:pt x="0" y="598932"/>
                </a:lnTo>
                <a:lnTo>
                  <a:pt x="3048" y="566928"/>
                </a:lnTo>
                <a:lnTo>
                  <a:pt x="7620" y="536448"/>
                </a:lnTo>
                <a:lnTo>
                  <a:pt x="12192" y="504444"/>
                </a:lnTo>
                <a:lnTo>
                  <a:pt x="27432" y="443484"/>
                </a:lnTo>
                <a:lnTo>
                  <a:pt x="48768" y="387096"/>
                </a:lnTo>
                <a:lnTo>
                  <a:pt x="74675" y="332232"/>
                </a:lnTo>
                <a:lnTo>
                  <a:pt x="106680" y="278892"/>
                </a:lnTo>
                <a:lnTo>
                  <a:pt x="141732" y="231648"/>
                </a:lnTo>
                <a:lnTo>
                  <a:pt x="182880" y="185928"/>
                </a:lnTo>
                <a:lnTo>
                  <a:pt x="227075" y="146304"/>
                </a:lnTo>
                <a:lnTo>
                  <a:pt x="251460" y="126492"/>
                </a:lnTo>
                <a:lnTo>
                  <a:pt x="301752" y="92964"/>
                </a:lnTo>
                <a:lnTo>
                  <a:pt x="382523" y="50292"/>
                </a:lnTo>
                <a:lnTo>
                  <a:pt x="440436" y="28956"/>
                </a:lnTo>
                <a:lnTo>
                  <a:pt x="499872" y="13716"/>
                </a:lnTo>
                <a:lnTo>
                  <a:pt x="594360" y="1524"/>
                </a:lnTo>
                <a:lnTo>
                  <a:pt x="626364" y="0"/>
                </a:lnTo>
                <a:lnTo>
                  <a:pt x="659892" y="1524"/>
                </a:lnTo>
                <a:lnTo>
                  <a:pt x="722375" y="7620"/>
                </a:lnTo>
                <a:lnTo>
                  <a:pt x="784860" y="19812"/>
                </a:lnTo>
                <a:lnTo>
                  <a:pt x="842772" y="38100"/>
                </a:lnTo>
                <a:lnTo>
                  <a:pt x="926592" y="76200"/>
                </a:lnTo>
                <a:lnTo>
                  <a:pt x="979932" y="106680"/>
                </a:lnTo>
                <a:lnTo>
                  <a:pt x="1027175" y="143256"/>
                </a:lnTo>
                <a:lnTo>
                  <a:pt x="1055310" y="167640"/>
                </a:lnTo>
                <a:lnTo>
                  <a:pt x="608075" y="167640"/>
                </a:lnTo>
                <a:lnTo>
                  <a:pt x="583692" y="170688"/>
                </a:lnTo>
                <a:lnTo>
                  <a:pt x="515112" y="181356"/>
                </a:lnTo>
                <a:lnTo>
                  <a:pt x="451104" y="202692"/>
                </a:lnTo>
                <a:lnTo>
                  <a:pt x="409955" y="222504"/>
                </a:lnTo>
                <a:lnTo>
                  <a:pt x="371855" y="245364"/>
                </a:lnTo>
                <a:lnTo>
                  <a:pt x="336804" y="271272"/>
                </a:lnTo>
                <a:lnTo>
                  <a:pt x="303275" y="301752"/>
                </a:lnTo>
                <a:lnTo>
                  <a:pt x="274320" y="333756"/>
                </a:lnTo>
                <a:lnTo>
                  <a:pt x="246888" y="370332"/>
                </a:lnTo>
                <a:lnTo>
                  <a:pt x="224028" y="406908"/>
                </a:lnTo>
                <a:lnTo>
                  <a:pt x="204216" y="448056"/>
                </a:lnTo>
                <a:lnTo>
                  <a:pt x="188975" y="490728"/>
                </a:lnTo>
                <a:lnTo>
                  <a:pt x="181355" y="512064"/>
                </a:lnTo>
                <a:lnTo>
                  <a:pt x="176784" y="533400"/>
                </a:lnTo>
                <a:lnTo>
                  <a:pt x="172212" y="556260"/>
                </a:lnTo>
                <a:lnTo>
                  <a:pt x="169164" y="580644"/>
                </a:lnTo>
                <a:lnTo>
                  <a:pt x="167639" y="603504"/>
                </a:lnTo>
                <a:lnTo>
                  <a:pt x="167639" y="650748"/>
                </a:lnTo>
                <a:lnTo>
                  <a:pt x="169164" y="673608"/>
                </a:lnTo>
                <a:lnTo>
                  <a:pt x="172212" y="697992"/>
                </a:lnTo>
                <a:lnTo>
                  <a:pt x="175260" y="720852"/>
                </a:lnTo>
                <a:lnTo>
                  <a:pt x="181355" y="742188"/>
                </a:lnTo>
                <a:lnTo>
                  <a:pt x="187452" y="765048"/>
                </a:lnTo>
                <a:lnTo>
                  <a:pt x="193548" y="786384"/>
                </a:lnTo>
                <a:lnTo>
                  <a:pt x="202692" y="807720"/>
                </a:lnTo>
                <a:lnTo>
                  <a:pt x="220980" y="847344"/>
                </a:lnTo>
                <a:lnTo>
                  <a:pt x="233172" y="867156"/>
                </a:lnTo>
                <a:lnTo>
                  <a:pt x="243839" y="885444"/>
                </a:lnTo>
                <a:lnTo>
                  <a:pt x="271272" y="922020"/>
                </a:lnTo>
                <a:lnTo>
                  <a:pt x="300228" y="954024"/>
                </a:lnTo>
                <a:lnTo>
                  <a:pt x="333755" y="984504"/>
                </a:lnTo>
                <a:lnTo>
                  <a:pt x="387095" y="1022604"/>
                </a:lnTo>
                <a:lnTo>
                  <a:pt x="426720" y="1043940"/>
                </a:lnTo>
                <a:lnTo>
                  <a:pt x="448055" y="1054608"/>
                </a:lnTo>
                <a:lnTo>
                  <a:pt x="489204" y="1069848"/>
                </a:lnTo>
                <a:lnTo>
                  <a:pt x="533400" y="1080516"/>
                </a:lnTo>
                <a:lnTo>
                  <a:pt x="579120" y="1088136"/>
                </a:lnTo>
                <a:lnTo>
                  <a:pt x="626364" y="1091184"/>
                </a:lnTo>
                <a:lnTo>
                  <a:pt x="1054842" y="1091184"/>
                </a:lnTo>
                <a:lnTo>
                  <a:pt x="1007364" y="1132332"/>
                </a:lnTo>
                <a:lnTo>
                  <a:pt x="957072" y="1165860"/>
                </a:lnTo>
                <a:lnTo>
                  <a:pt x="876300" y="1208532"/>
                </a:lnTo>
                <a:lnTo>
                  <a:pt x="818388" y="1229868"/>
                </a:lnTo>
                <a:lnTo>
                  <a:pt x="757428" y="1245108"/>
                </a:lnTo>
                <a:lnTo>
                  <a:pt x="694944" y="1254252"/>
                </a:lnTo>
                <a:lnTo>
                  <a:pt x="662939" y="1257300"/>
                </a:lnTo>
                <a:close/>
              </a:path>
              <a:path w="1259204" h="1257300">
                <a:moveTo>
                  <a:pt x="1054842" y="1091184"/>
                </a:moveTo>
                <a:lnTo>
                  <a:pt x="626364" y="1091184"/>
                </a:lnTo>
                <a:lnTo>
                  <a:pt x="697992" y="1086612"/>
                </a:lnTo>
                <a:lnTo>
                  <a:pt x="720852" y="1082040"/>
                </a:lnTo>
                <a:lnTo>
                  <a:pt x="765048" y="1071372"/>
                </a:lnTo>
                <a:lnTo>
                  <a:pt x="807720" y="1056132"/>
                </a:lnTo>
                <a:lnTo>
                  <a:pt x="867155" y="1025652"/>
                </a:lnTo>
                <a:lnTo>
                  <a:pt x="903732" y="1001268"/>
                </a:lnTo>
                <a:lnTo>
                  <a:pt x="938784" y="972312"/>
                </a:lnTo>
                <a:lnTo>
                  <a:pt x="969264" y="941832"/>
                </a:lnTo>
                <a:lnTo>
                  <a:pt x="1011936" y="888492"/>
                </a:lnTo>
                <a:lnTo>
                  <a:pt x="1022604" y="870204"/>
                </a:lnTo>
                <a:lnTo>
                  <a:pt x="1034795" y="851916"/>
                </a:lnTo>
                <a:lnTo>
                  <a:pt x="1054608" y="810768"/>
                </a:lnTo>
                <a:lnTo>
                  <a:pt x="1069848" y="768096"/>
                </a:lnTo>
                <a:lnTo>
                  <a:pt x="1082039" y="723900"/>
                </a:lnTo>
                <a:lnTo>
                  <a:pt x="1088136" y="678180"/>
                </a:lnTo>
                <a:lnTo>
                  <a:pt x="1091184" y="655320"/>
                </a:lnTo>
                <a:lnTo>
                  <a:pt x="1091184" y="608076"/>
                </a:lnTo>
                <a:lnTo>
                  <a:pt x="1089660" y="583692"/>
                </a:lnTo>
                <a:lnTo>
                  <a:pt x="1082039" y="537972"/>
                </a:lnTo>
                <a:lnTo>
                  <a:pt x="1071372" y="493776"/>
                </a:lnTo>
                <a:lnTo>
                  <a:pt x="1056132" y="451104"/>
                </a:lnTo>
                <a:lnTo>
                  <a:pt x="1025652" y="391668"/>
                </a:lnTo>
                <a:lnTo>
                  <a:pt x="1001268" y="355092"/>
                </a:lnTo>
                <a:lnTo>
                  <a:pt x="972312" y="320040"/>
                </a:lnTo>
                <a:lnTo>
                  <a:pt x="941832" y="289560"/>
                </a:lnTo>
                <a:lnTo>
                  <a:pt x="906780" y="260604"/>
                </a:lnTo>
                <a:lnTo>
                  <a:pt x="870204" y="236220"/>
                </a:lnTo>
                <a:lnTo>
                  <a:pt x="810768" y="204216"/>
                </a:lnTo>
                <a:lnTo>
                  <a:pt x="768095" y="188976"/>
                </a:lnTo>
                <a:lnTo>
                  <a:pt x="723900" y="176784"/>
                </a:lnTo>
                <a:lnTo>
                  <a:pt x="678180" y="170688"/>
                </a:lnTo>
                <a:lnTo>
                  <a:pt x="630936" y="167640"/>
                </a:lnTo>
                <a:lnTo>
                  <a:pt x="1055310" y="167640"/>
                </a:lnTo>
                <a:lnTo>
                  <a:pt x="1132332" y="251460"/>
                </a:lnTo>
                <a:lnTo>
                  <a:pt x="1165860" y="301752"/>
                </a:lnTo>
                <a:lnTo>
                  <a:pt x="1208532" y="382524"/>
                </a:lnTo>
                <a:lnTo>
                  <a:pt x="1229868" y="440436"/>
                </a:lnTo>
                <a:lnTo>
                  <a:pt x="1245108" y="501396"/>
                </a:lnTo>
                <a:lnTo>
                  <a:pt x="1254252" y="563880"/>
                </a:lnTo>
                <a:lnTo>
                  <a:pt x="1257300" y="594360"/>
                </a:lnTo>
                <a:lnTo>
                  <a:pt x="1258823" y="626364"/>
                </a:lnTo>
                <a:lnTo>
                  <a:pt x="1257300" y="659892"/>
                </a:lnTo>
                <a:lnTo>
                  <a:pt x="1255775" y="691896"/>
                </a:lnTo>
                <a:lnTo>
                  <a:pt x="1251204" y="722376"/>
                </a:lnTo>
                <a:lnTo>
                  <a:pt x="1245108" y="754380"/>
                </a:lnTo>
                <a:lnTo>
                  <a:pt x="1239012" y="784860"/>
                </a:lnTo>
                <a:lnTo>
                  <a:pt x="1229868" y="813816"/>
                </a:lnTo>
                <a:lnTo>
                  <a:pt x="1220723" y="844296"/>
                </a:lnTo>
                <a:lnTo>
                  <a:pt x="1196339" y="900684"/>
                </a:lnTo>
                <a:lnTo>
                  <a:pt x="1167384" y="954024"/>
                </a:lnTo>
                <a:lnTo>
                  <a:pt x="1133855" y="1004316"/>
                </a:lnTo>
                <a:lnTo>
                  <a:pt x="1075944" y="1072896"/>
                </a:lnTo>
                <a:lnTo>
                  <a:pt x="1054842" y="109118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922744" y="4001546"/>
            <a:ext cx="49212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35" b="1">
                <a:solidFill>
                  <a:srgbClr val="FFFFFF"/>
                </a:solidFill>
                <a:latin typeface="微软雅黑"/>
                <a:cs typeface="微软雅黑"/>
              </a:rPr>
              <a:t>外部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3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7" name="object 17"/>
          <p:cNvSpPr txBox="1"/>
          <p:nvPr/>
        </p:nvSpPr>
        <p:spPr>
          <a:xfrm>
            <a:off x="3619023" y="4142433"/>
            <a:ext cx="3437254" cy="6502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90"/>
              </a:spcBef>
            </a:pPr>
            <a:r>
              <a:rPr dirty="0" sz="1550" spc="30">
                <a:latin typeface="微软雅黑"/>
                <a:cs typeface="微软雅黑"/>
              </a:rPr>
              <a:t>市场的快速变</a:t>
            </a:r>
            <a:r>
              <a:rPr dirty="0" sz="1550" spc="10">
                <a:latin typeface="微软雅黑"/>
                <a:cs typeface="微软雅黑"/>
              </a:rPr>
              <a:t>化</a:t>
            </a:r>
            <a:r>
              <a:rPr dirty="0" sz="1550" spc="30">
                <a:latin typeface="微软雅黑"/>
                <a:cs typeface="微软雅黑"/>
              </a:rPr>
              <a:t>要求</a:t>
            </a:r>
            <a:r>
              <a:rPr dirty="0" sz="1550" spc="10">
                <a:latin typeface="微软雅黑"/>
                <a:cs typeface="微软雅黑"/>
              </a:rPr>
              <a:t>产</a:t>
            </a:r>
            <a:r>
              <a:rPr dirty="0" sz="1550" spc="30">
                <a:latin typeface="微软雅黑"/>
                <a:cs typeface="微软雅黑"/>
              </a:rPr>
              <a:t>品研发</a:t>
            </a:r>
            <a:r>
              <a:rPr dirty="0" sz="1550" spc="10">
                <a:latin typeface="微软雅黑"/>
                <a:cs typeface="微软雅黑"/>
              </a:rPr>
              <a:t>快</a:t>
            </a:r>
            <a:r>
              <a:rPr dirty="0" sz="1550" spc="30">
                <a:latin typeface="微软雅黑"/>
                <a:cs typeface="微软雅黑"/>
              </a:rPr>
              <a:t>速</a:t>
            </a:r>
            <a:r>
              <a:rPr dirty="0" sz="1550" spc="10">
                <a:latin typeface="微软雅黑"/>
                <a:cs typeface="微软雅黑"/>
              </a:rPr>
              <a:t>响</a:t>
            </a:r>
            <a:r>
              <a:rPr dirty="0" sz="1550" spc="20">
                <a:latin typeface="微软雅黑"/>
                <a:cs typeface="微软雅黑"/>
              </a:rPr>
              <a:t>应 </a:t>
            </a:r>
            <a:r>
              <a:rPr dirty="0" sz="1550" spc="30">
                <a:latin typeface="微软雅黑"/>
                <a:cs typeface="微软雅黑"/>
              </a:rPr>
              <a:t>产品价值的快</a:t>
            </a:r>
            <a:r>
              <a:rPr dirty="0" sz="1550" spc="10">
                <a:latin typeface="微软雅黑"/>
                <a:cs typeface="微软雅黑"/>
              </a:rPr>
              <a:t>速</a:t>
            </a:r>
            <a:r>
              <a:rPr dirty="0" sz="1550" spc="30">
                <a:latin typeface="微软雅黑"/>
                <a:cs typeface="微软雅黑"/>
              </a:rPr>
              <a:t>验证</a:t>
            </a:r>
            <a:endParaRPr sz="155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4995795" y="5196559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1291618" y="6948216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-74241" y="4815609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2522945" y="3548885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632804" y="1658744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10019769" y="2282161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8090281" y="149553"/>
            <a:ext cx="153349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bangzk</dc:creator>
  <dc:title>Microsoft PowerPoint - ç€flå‘‚ç»—ç»⁄è…½å−łå‹ƒäº«1.0</dc:title>
  <dcterms:created xsi:type="dcterms:W3CDTF">2021-10-29T10:33:38Z</dcterms:created>
  <dcterms:modified xsi:type="dcterms:W3CDTF">2021-10-29T10:33:38Z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2021-07-27T00:00:00Z</vt:filetime>
  </property>
  <property fmtid="{D5CDD505-2E9C-101B-9397-08002B2CF9AE}" pid="3" name="LastSaved">
    <vt:filetime>2021-10-29T00:00:00Z</vt:filetime>
  </property>
</Properties>
</file>